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4"/>
  </p:sldMasterIdLst>
  <p:notesMasterIdLst>
    <p:notesMasterId r:id="rId6"/>
  </p:notesMasterIdLst>
  <p:sldIdLst>
    <p:sldId id="650" r:id="rId5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B13F09-F7C7-4904-4212-AEB0062EB5B7}" name="Maisara Binti Noor Ahmad" initials="MM" userId="S::maisara.noorahmad@misc.my::93713227-251d-41f9-b24d-bfb2bab7e887" providerId="AD"/>
  <p188:author id="{77B96832-F766-345F-4551-68F6EFCB4D25}" name="Nornajjua Ariffah Binti Mohd Nasir" initials="NM" userId="S::Nornajjua.ariffah@misc.my::f74dd450-b748-4589-b7e2-beb2944e50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4412A-1E92-441F-9554-D17D7AE0E78D}" v="1" dt="2025-07-02T07:26:29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2" y="-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najjua Ariffah Binti Mohd Nasir" userId="f74dd450-b748-4589-b7e2-beb2944e5080" providerId="ADAL" clId="{7B54412A-1E92-441F-9554-D17D7AE0E78D}"/>
    <pc:docChg chg="undo custSel modSld">
      <pc:chgData name="Nornajjua Ariffah Binti Mohd Nasir" userId="f74dd450-b748-4589-b7e2-beb2944e5080" providerId="ADAL" clId="{7B54412A-1E92-441F-9554-D17D7AE0E78D}" dt="2025-07-07T10:54:08.121" v="139" actId="20577"/>
      <pc:docMkLst>
        <pc:docMk/>
      </pc:docMkLst>
      <pc:sldChg chg="modSp mod">
        <pc:chgData name="Nornajjua Ariffah Binti Mohd Nasir" userId="f74dd450-b748-4589-b7e2-beb2944e5080" providerId="ADAL" clId="{7B54412A-1E92-441F-9554-D17D7AE0E78D}" dt="2025-07-07T10:54:08.121" v="139" actId="20577"/>
        <pc:sldMkLst>
          <pc:docMk/>
          <pc:sldMk cId="257276865" sldId="650"/>
        </pc:sldMkLst>
        <pc:spChg chg="mod">
          <ac:chgData name="Nornajjua Ariffah Binti Mohd Nasir" userId="f74dd450-b748-4589-b7e2-beb2944e5080" providerId="ADAL" clId="{7B54412A-1E92-441F-9554-D17D7AE0E78D}" dt="2025-07-07T02:03:19.307" v="107" actId="114"/>
          <ac:spMkLst>
            <pc:docMk/>
            <pc:sldMk cId="257276865" sldId="650"/>
            <ac:spMk id="4" creationId="{81FCF2D3-5A17-FCDE-5ECF-EA822457AD4C}"/>
          </ac:spMkLst>
        </pc:spChg>
        <pc:spChg chg="mod">
          <ac:chgData name="Nornajjua Ariffah Binti Mohd Nasir" userId="f74dd450-b748-4589-b7e2-beb2944e5080" providerId="ADAL" clId="{7B54412A-1E92-441F-9554-D17D7AE0E78D}" dt="2025-07-02T07:26:29.152" v="11" actId="13926"/>
          <ac:spMkLst>
            <pc:docMk/>
            <pc:sldMk cId="257276865" sldId="650"/>
            <ac:spMk id="5" creationId="{F4668389-5F0F-84A5-D857-E37AA81D7FCB}"/>
          </ac:spMkLst>
        </pc:spChg>
        <pc:spChg chg="mod">
          <ac:chgData name="Nornajjua Ariffah Binti Mohd Nasir" userId="f74dd450-b748-4589-b7e2-beb2944e5080" providerId="ADAL" clId="{7B54412A-1E92-441F-9554-D17D7AE0E78D}" dt="2025-07-07T10:54:08.121" v="139" actId="20577"/>
          <ac:spMkLst>
            <pc:docMk/>
            <pc:sldMk cId="257276865" sldId="650"/>
            <ac:spMk id="7" creationId="{BADB7E18-B5BF-2CB1-E2CF-E43FEC85AD5F}"/>
          </ac:spMkLst>
        </pc:spChg>
        <pc:spChg chg="mod">
          <ac:chgData name="Nornajjua Ariffah Binti Mohd Nasir" userId="f74dd450-b748-4589-b7e2-beb2944e5080" providerId="ADAL" clId="{7B54412A-1E92-441F-9554-D17D7AE0E78D}" dt="2025-07-07T02:03:19.307" v="107" actId="114"/>
          <ac:spMkLst>
            <pc:docMk/>
            <pc:sldMk cId="257276865" sldId="650"/>
            <ac:spMk id="10" creationId="{9BAF0203-219E-FB1D-70DD-ED7E8AA46DC3}"/>
          </ac:spMkLst>
        </pc:spChg>
        <pc:spChg chg="mod">
          <ac:chgData name="Nornajjua Ariffah Binti Mohd Nasir" userId="f74dd450-b748-4589-b7e2-beb2944e5080" providerId="ADAL" clId="{7B54412A-1E92-441F-9554-D17D7AE0E78D}" dt="2025-07-07T02:04:21.283" v="114" actId="20577"/>
          <ac:spMkLst>
            <pc:docMk/>
            <pc:sldMk cId="257276865" sldId="650"/>
            <ac:spMk id="11" creationId="{F072012D-A181-AC93-EC69-9B70EB407176}"/>
          </ac:spMkLst>
        </pc:spChg>
        <pc:spChg chg="mod">
          <ac:chgData name="Nornajjua Ariffah Binti Mohd Nasir" userId="f74dd450-b748-4589-b7e2-beb2944e5080" providerId="ADAL" clId="{7B54412A-1E92-441F-9554-D17D7AE0E78D}" dt="2025-07-07T02:03:19.307" v="107" actId="114"/>
          <ac:spMkLst>
            <pc:docMk/>
            <pc:sldMk cId="257276865" sldId="650"/>
            <ac:spMk id="12" creationId="{994924ED-69BC-05F2-4BD5-48B7E8744809}"/>
          </ac:spMkLst>
        </pc:spChg>
        <pc:spChg chg="mod">
          <ac:chgData name="Nornajjua Ariffah Binti Mohd Nasir" userId="f74dd450-b748-4589-b7e2-beb2944e5080" providerId="ADAL" clId="{7B54412A-1E92-441F-9554-D17D7AE0E78D}" dt="2025-07-07T02:03:19.307" v="107" actId="114"/>
          <ac:spMkLst>
            <pc:docMk/>
            <pc:sldMk cId="257276865" sldId="650"/>
            <ac:spMk id="13" creationId="{663DEED9-B670-E99A-00F4-4201040810E9}"/>
          </ac:spMkLst>
        </pc:spChg>
        <pc:spChg chg="mod">
          <ac:chgData name="Nornajjua Ariffah Binti Mohd Nasir" userId="f74dd450-b748-4589-b7e2-beb2944e5080" providerId="ADAL" clId="{7B54412A-1E92-441F-9554-D17D7AE0E78D}" dt="2025-07-07T02:03:19.307" v="107" actId="114"/>
          <ac:spMkLst>
            <pc:docMk/>
            <pc:sldMk cId="257276865" sldId="650"/>
            <ac:spMk id="14" creationId="{5835F5EA-9AC3-EF39-0FE9-6F5D8FADA1C0}"/>
          </ac:spMkLst>
        </pc:spChg>
        <pc:spChg chg="mod">
          <ac:chgData name="Nornajjua Ariffah Binti Mohd Nasir" userId="f74dd450-b748-4589-b7e2-beb2944e5080" providerId="ADAL" clId="{7B54412A-1E92-441F-9554-D17D7AE0E78D}" dt="2025-07-07T02:03:19.307" v="107" actId="114"/>
          <ac:spMkLst>
            <pc:docMk/>
            <pc:sldMk cId="257276865" sldId="650"/>
            <ac:spMk id="16" creationId="{4AB3D13A-7129-5728-6E65-37C41ABC25B3}"/>
          </ac:spMkLst>
        </pc:spChg>
        <pc:spChg chg="mod">
          <ac:chgData name="Nornajjua Ariffah Binti Mohd Nasir" userId="f74dd450-b748-4589-b7e2-beb2944e5080" providerId="ADAL" clId="{7B54412A-1E92-441F-9554-D17D7AE0E78D}" dt="2025-07-02T07:26:56.272" v="17" actId="207"/>
          <ac:spMkLst>
            <pc:docMk/>
            <pc:sldMk cId="257276865" sldId="650"/>
            <ac:spMk id="35" creationId="{22B4F34C-CF26-BA96-5FC1-A6B6A2E9929A}"/>
          </ac:spMkLst>
        </pc:spChg>
        <pc:spChg chg="mod">
          <ac:chgData name="Nornajjua Ariffah Binti Mohd Nasir" userId="f74dd450-b748-4589-b7e2-beb2944e5080" providerId="ADAL" clId="{7B54412A-1E92-441F-9554-D17D7AE0E78D}" dt="2025-07-02T07:26:56.272" v="17" actId="207"/>
          <ac:spMkLst>
            <pc:docMk/>
            <pc:sldMk cId="257276865" sldId="650"/>
            <ac:spMk id="36" creationId="{1EDCE720-8645-9BAD-8A85-2072C314671D}"/>
          </ac:spMkLst>
        </pc:spChg>
        <pc:spChg chg="mod">
          <ac:chgData name="Nornajjua Ariffah Binti Mohd Nasir" userId="f74dd450-b748-4589-b7e2-beb2944e5080" providerId="ADAL" clId="{7B54412A-1E92-441F-9554-D17D7AE0E78D}" dt="2025-07-02T07:26:56.272" v="17" actId="207"/>
          <ac:spMkLst>
            <pc:docMk/>
            <pc:sldMk cId="257276865" sldId="650"/>
            <ac:spMk id="37" creationId="{454FA252-2D8B-2FB0-81B4-B8AE37BB2AC6}"/>
          </ac:spMkLst>
        </pc:spChg>
        <pc:spChg chg="mod">
          <ac:chgData name="Nornajjua Ariffah Binti Mohd Nasir" userId="f74dd450-b748-4589-b7e2-beb2944e5080" providerId="ADAL" clId="{7B54412A-1E92-441F-9554-D17D7AE0E78D}" dt="2025-07-02T07:26:56.272" v="17" actId="207"/>
          <ac:spMkLst>
            <pc:docMk/>
            <pc:sldMk cId="257276865" sldId="650"/>
            <ac:spMk id="38" creationId="{3AA369A6-98E6-4396-845B-81866398DCED}"/>
          </ac:spMkLst>
        </pc:spChg>
        <pc:spChg chg="mod">
          <ac:chgData name="Nornajjua Ariffah Binti Mohd Nasir" userId="f74dd450-b748-4589-b7e2-beb2944e5080" providerId="ADAL" clId="{7B54412A-1E92-441F-9554-D17D7AE0E78D}" dt="2025-07-02T07:26:56.272" v="17" actId="207"/>
          <ac:spMkLst>
            <pc:docMk/>
            <pc:sldMk cId="257276865" sldId="650"/>
            <ac:spMk id="39" creationId="{E1F83347-0EA4-48CE-9BA2-28E42FC94F61}"/>
          </ac:spMkLst>
        </pc:spChg>
        <pc:spChg chg="mod">
          <ac:chgData name="Nornajjua Ariffah Binti Mohd Nasir" userId="f74dd450-b748-4589-b7e2-beb2944e5080" providerId="ADAL" clId="{7B54412A-1E92-441F-9554-D17D7AE0E78D}" dt="2025-07-02T07:26:56.272" v="17" actId="207"/>
          <ac:spMkLst>
            <pc:docMk/>
            <pc:sldMk cId="257276865" sldId="650"/>
            <ac:spMk id="49" creationId="{1C8D95DE-4E19-D25B-53DC-1A367A514C3A}"/>
          </ac:spMkLst>
        </pc:spChg>
        <pc:spChg chg="mod">
          <ac:chgData name="Nornajjua Ariffah Binti Mohd Nasir" userId="f74dd450-b748-4589-b7e2-beb2944e5080" providerId="ADAL" clId="{7B54412A-1E92-441F-9554-D17D7AE0E78D}" dt="2025-07-02T07:26:38.869" v="13" actId="207"/>
          <ac:spMkLst>
            <pc:docMk/>
            <pc:sldMk cId="257276865" sldId="650"/>
            <ac:spMk id="51" creationId="{E3095934-F515-7115-9F4F-6640A3FB885D}"/>
          </ac:spMkLst>
        </pc:spChg>
        <pc:spChg chg="mod">
          <ac:chgData name="Nornajjua Ariffah Binti Mohd Nasir" userId="f74dd450-b748-4589-b7e2-beb2944e5080" providerId="ADAL" clId="{7B54412A-1E92-441F-9554-D17D7AE0E78D}" dt="2025-07-02T07:26:38.869" v="13" actId="207"/>
          <ac:spMkLst>
            <pc:docMk/>
            <pc:sldMk cId="257276865" sldId="650"/>
            <ac:spMk id="52" creationId="{BCFAFE2A-3900-8336-2611-02458694BC4C}"/>
          </ac:spMkLst>
        </pc:spChg>
        <pc:spChg chg="mod">
          <ac:chgData name="Nornajjua Ariffah Binti Mohd Nasir" userId="f74dd450-b748-4589-b7e2-beb2944e5080" providerId="ADAL" clId="{7B54412A-1E92-441F-9554-D17D7AE0E78D}" dt="2025-07-02T07:26:38.869" v="13" actId="207"/>
          <ac:spMkLst>
            <pc:docMk/>
            <pc:sldMk cId="257276865" sldId="650"/>
            <ac:spMk id="53" creationId="{740FF834-2F22-3658-BC4D-4BA0B162FFC1}"/>
          </ac:spMkLst>
        </pc:spChg>
        <pc:spChg chg="mod">
          <ac:chgData name="Nornajjua Ariffah Binti Mohd Nasir" userId="f74dd450-b748-4589-b7e2-beb2944e5080" providerId="ADAL" clId="{7B54412A-1E92-441F-9554-D17D7AE0E78D}" dt="2025-07-02T07:26:43.901" v="14" actId="207"/>
          <ac:spMkLst>
            <pc:docMk/>
            <pc:sldMk cId="257276865" sldId="650"/>
            <ac:spMk id="73" creationId="{DEB7FDB6-7004-07ED-31C8-88D49B14C688}"/>
          </ac:spMkLst>
        </pc:spChg>
        <pc:spChg chg="mod">
          <ac:chgData name="Nornajjua Ariffah Binti Mohd Nasir" userId="f74dd450-b748-4589-b7e2-beb2944e5080" providerId="ADAL" clId="{7B54412A-1E92-441F-9554-D17D7AE0E78D}" dt="2025-07-02T07:26:43.901" v="14" actId="207"/>
          <ac:spMkLst>
            <pc:docMk/>
            <pc:sldMk cId="257276865" sldId="650"/>
            <ac:spMk id="74" creationId="{2B1F32CC-2C53-1CDB-2427-AB9B8ACA4E25}"/>
          </ac:spMkLst>
        </pc:spChg>
        <pc:spChg chg="mod">
          <ac:chgData name="Nornajjua Ariffah Binti Mohd Nasir" userId="f74dd450-b748-4589-b7e2-beb2944e5080" providerId="ADAL" clId="{7B54412A-1E92-441F-9554-D17D7AE0E78D}" dt="2025-07-02T07:26:43.901" v="14" actId="207"/>
          <ac:spMkLst>
            <pc:docMk/>
            <pc:sldMk cId="257276865" sldId="650"/>
            <ac:spMk id="75" creationId="{3987AA2B-98B7-3142-9A0B-A6C6FA6274C3}"/>
          </ac:spMkLst>
        </pc:spChg>
        <pc:spChg chg="mod">
          <ac:chgData name="Nornajjua Ariffah Binti Mohd Nasir" userId="f74dd450-b748-4589-b7e2-beb2944e5080" providerId="ADAL" clId="{7B54412A-1E92-441F-9554-D17D7AE0E78D}" dt="2025-07-02T07:26:43.901" v="14" actId="207"/>
          <ac:spMkLst>
            <pc:docMk/>
            <pc:sldMk cId="257276865" sldId="650"/>
            <ac:spMk id="76" creationId="{D1334E76-BA09-A137-2239-5C469AFE373F}"/>
          </ac:spMkLst>
        </pc:spChg>
        <pc:spChg chg="mod">
          <ac:chgData name="Nornajjua Ariffah Binti Mohd Nasir" userId="f74dd450-b748-4589-b7e2-beb2944e5080" providerId="ADAL" clId="{7B54412A-1E92-441F-9554-D17D7AE0E78D}" dt="2025-07-02T07:26:52.608" v="16" actId="207"/>
          <ac:spMkLst>
            <pc:docMk/>
            <pc:sldMk cId="257276865" sldId="650"/>
            <ac:spMk id="80" creationId="{1868115A-EA67-66CB-71E3-F283382ED15F}"/>
          </ac:spMkLst>
        </pc:spChg>
        <pc:grpChg chg="mod">
          <ac:chgData name="Nornajjua Ariffah Binti Mohd Nasir" userId="f74dd450-b748-4589-b7e2-beb2944e5080" providerId="ADAL" clId="{7B54412A-1E92-441F-9554-D17D7AE0E78D}" dt="2025-07-07T02:00:18.799" v="52" actId="14100"/>
          <ac:grpSpMkLst>
            <pc:docMk/>
            <pc:sldMk cId="257276865" sldId="650"/>
            <ac:grpSpMk id="3" creationId="{98444AAA-84C8-AA4F-BA21-BBBD5F10D96C}"/>
          </ac:grpSpMkLst>
        </pc:grpChg>
        <pc:graphicFrameChg chg="modGraphic">
          <ac:chgData name="Nornajjua Ariffah Binti Mohd Nasir" userId="f74dd450-b748-4589-b7e2-beb2944e5080" providerId="ADAL" clId="{7B54412A-1E92-441F-9554-D17D7AE0E78D}" dt="2025-07-02T07:26:48.567" v="15" actId="207"/>
          <ac:graphicFrameMkLst>
            <pc:docMk/>
            <pc:sldMk cId="257276865" sldId="650"/>
            <ac:graphicFrameMk id="2" creationId="{1998897C-45CA-A2E4-4AEC-4BFC59B3DD1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974-8B11-4360-8A3E-D60E8C762323}" type="datetimeFigureOut">
              <a:rPr lang="en-MY" smtClean="0"/>
              <a:t>7/7/2025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01552-A676-4DAC-B0AA-BA133C1595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663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01552-A676-4DAC-B0AA-BA133C159584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965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56722" y="2106086"/>
            <a:ext cx="7438637" cy="936841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8BED1-ADD4-E94F-824F-1C16E7DD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359999"/>
            <a:ext cx="3210535" cy="11674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F84C02-5323-8848-A647-429F4946B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2" y="3042927"/>
            <a:ext cx="7438637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6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een and white line&#10;&#10;Description automatically generated">
            <a:extLst>
              <a:ext uri="{FF2B5EF4-FFF2-40B4-BE49-F238E27FC236}">
                <a16:creationId xmlns:a16="http://schemas.microsoft.com/office/drawing/2014/main" id="{24C48D9B-6FF3-FEEE-3F31-778DF2D7D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39CF70-920F-B304-5F89-C86C2B96B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431715 w 12192000"/>
              <a:gd name="connsiteY0" fmla="*/ 5985446 h 6858000"/>
              <a:gd name="connsiteX1" fmla="*/ 11883833 w 12192000"/>
              <a:gd name="connsiteY1" fmla="*/ 6482778 h 6858000"/>
              <a:gd name="connsiteX2" fmla="*/ 12192000 w 12192000"/>
              <a:gd name="connsiteY2" fmla="*/ 6538445 h 6858000"/>
              <a:gd name="connsiteX3" fmla="*/ 12192000 w 12192000"/>
              <a:gd name="connsiteY3" fmla="*/ 6706392 h 6858000"/>
              <a:gd name="connsiteX4" fmla="*/ 11974320 w 12192000"/>
              <a:gd name="connsiteY4" fmla="*/ 6649211 h 6858000"/>
              <a:gd name="connsiteX5" fmla="*/ 10431715 w 12192000"/>
              <a:gd name="connsiteY5" fmla="*/ 5985446 h 6858000"/>
              <a:gd name="connsiteX6" fmla="*/ 10179366 w 12192000"/>
              <a:gd name="connsiteY6" fmla="*/ 5786246 h 6858000"/>
              <a:gd name="connsiteX7" fmla="*/ 11812840 w 12192000"/>
              <a:gd name="connsiteY7" fmla="*/ 6248717 h 6858000"/>
              <a:gd name="connsiteX8" fmla="*/ 12192000 w 12192000"/>
              <a:gd name="connsiteY8" fmla="*/ 6287573 h 6858000"/>
              <a:gd name="connsiteX9" fmla="*/ 12192000 w 12192000"/>
              <a:gd name="connsiteY9" fmla="*/ 6471071 h 6858000"/>
              <a:gd name="connsiteX10" fmla="*/ 11897549 w 12192000"/>
              <a:gd name="connsiteY10" fmla="*/ 6417500 h 6858000"/>
              <a:gd name="connsiteX11" fmla="*/ 10179366 w 12192000"/>
              <a:gd name="connsiteY11" fmla="*/ 5786246 h 6858000"/>
              <a:gd name="connsiteX12" fmla="*/ 9945877 w 12192000"/>
              <a:gd name="connsiteY12" fmla="*/ 5612447 h 6858000"/>
              <a:gd name="connsiteX13" fmla="*/ 11742228 w 12192000"/>
              <a:gd name="connsiteY13" fmla="*/ 6014338 h 6858000"/>
              <a:gd name="connsiteX14" fmla="*/ 12107353 w 12192000"/>
              <a:gd name="connsiteY14" fmla="*/ 6026657 h 6858000"/>
              <a:gd name="connsiteX15" fmla="*/ 12192000 w 12192000"/>
              <a:gd name="connsiteY15" fmla="*/ 6025897 h 6858000"/>
              <a:gd name="connsiteX16" fmla="*/ 12192000 w 12192000"/>
              <a:gd name="connsiteY16" fmla="*/ 6223946 h 6858000"/>
              <a:gd name="connsiteX17" fmla="*/ 11821476 w 12192000"/>
              <a:gd name="connsiteY17" fmla="*/ 6185852 h 6858000"/>
              <a:gd name="connsiteX18" fmla="*/ 9945877 w 12192000"/>
              <a:gd name="connsiteY18" fmla="*/ 5612447 h 6858000"/>
              <a:gd name="connsiteX19" fmla="*/ 9681653 w 12192000"/>
              <a:gd name="connsiteY19" fmla="*/ 5440235 h 6858000"/>
              <a:gd name="connsiteX20" fmla="*/ 9785667 w 12192000"/>
              <a:gd name="connsiteY20" fmla="*/ 5475223 h 6858000"/>
              <a:gd name="connsiteX21" fmla="*/ 11658281 w 12192000"/>
              <a:gd name="connsiteY21" fmla="*/ 5779515 h 6858000"/>
              <a:gd name="connsiteX22" fmla="*/ 11671933 w 12192000"/>
              <a:gd name="connsiteY22" fmla="*/ 5779515 h 6858000"/>
              <a:gd name="connsiteX23" fmla="*/ 11933593 w 12192000"/>
              <a:gd name="connsiteY23" fmla="*/ 5772729 h 6858000"/>
              <a:gd name="connsiteX24" fmla="*/ 12192000 w 12192000"/>
              <a:gd name="connsiteY24" fmla="*/ 5753803 h 6858000"/>
              <a:gd name="connsiteX25" fmla="*/ 12192000 w 12192000"/>
              <a:gd name="connsiteY25" fmla="*/ 5965634 h 6858000"/>
              <a:gd name="connsiteX26" fmla="*/ 11970296 w 12192000"/>
              <a:gd name="connsiteY26" fmla="*/ 5964563 h 6858000"/>
              <a:gd name="connsiteX27" fmla="*/ 11746292 w 12192000"/>
              <a:gd name="connsiteY27" fmla="*/ 5954204 h 6858000"/>
              <a:gd name="connsiteX28" fmla="*/ 9681653 w 12192000"/>
              <a:gd name="connsiteY28" fmla="*/ 5440235 h 6858000"/>
              <a:gd name="connsiteX29" fmla="*/ 9435908 w 12192000"/>
              <a:gd name="connsiteY29" fmla="*/ 5288470 h 6858000"/>
              <a:gd name="connsiteX30" fmla="*/ 9682225 w 12192000"/>
              <a:gd name="connsiteY30" fmla="*/ 5359590 h 6858000"/>
              <a:gd name="connsiteX31" fmla="*/ 11195430 w 12192000"/>
              <a:gd name="connsiteY31" fmla="*/ 5558535 h 6858000"/>
              <a:gd name="connsiteX32" fmla="*/ 11601893 w 12192000"/>
              <a:gd name="connsiteY32" fmla="*/ 5544248 h 6858000"/>
              <a:gd name="connsiteX33" fmla="*/ 11899216 w 12192000"/>
              <a:gd name="connsiteY33" fmla="*/ 5515507 h 6858000"/>
              <a:gd name="connsiteX34" fmla="*/ 12192000 w 12192000"/>
              <a:gd name="connsiteY34" fmla="*/ 5471487 h 6858000"/>
              <a:gd name="connsiteX35" fmla="*/ 12192000 w 12192000"/>
              <a:gd name="connsiteY35" fmla="*/ 5696526 h 6858000"/>
              <a:gd name="connsiteX36" fmla="*/ 11933577 w 12192000"/>
              <a:gd name="connsiteY36" fmla="*/ 5715650 h 6858000"/>
              <a:gd name="connsiteX37" fmla="*/ 11671806 w 12192000"/>
              <a:gd name="connsiteY37" fmla="*/ 5722492 h 6858000"/>
              <a:gd name="connsiteX38" fmla="*/ 11658281 w 12192000"/>
              <a:gd name="connsiteY38" fmla="*/ 5722492 h 6858000"/>
              <a:gd name="connsiteX39" fmla="*/ 9803382 w 12192000"/>
              <a:gd name="connsiteY39" fmla="*/ 5420995 h 6858000"/>
              <a:gd name="connsiteX40" fmla="*/ 9435908 w 12192000"/>
              <a:gd name="connsiteY40" fmla="*/ 5288470 h 6858000"/>
              <a:gd name="connsiteX41" fmla="*/ 9189338 w 12192000"/>
              <a:gd name="connsiteY41" fmla="*/ 5147754 h 6858000"/>
              <a:gd name="connsiteX42" fmla="*/ 9579164 w 12192000"/>
              <a:gd name="connsiteY42" fmla="*/ 5243258 h 6858000"/>
              <a:gd name="connsiteX43" fmla="*/ 10741658 w 12192000"/>
              <a:gd name="connsiteY43" fmla="*/ 5362447 h 6858000"/>
              <a:gd name="connsiteX44" fmla="*/ 11532106 w 12192000"/>
              <a:gd name="connsiteY44" fmla="*/ 5308409 h 6858000"/>
              <a:gd name="connsiteX45" fmla="*/ 11865354 w 12192000"/>
              <a:gd name="connsiteY45" fmla="*/ 5252958 h 6858000"/>
              <a:gd name="connsiteX46" fmla="*/ 12192000 w 12192000"/>
              <a:gd name="connsiteY46" fmla="*/ 5178962 h 6858000"/>
              <a:gd name="connsiteX47" fmla="*/ 12192000 w 12192000"/>
              <a:gd name="connsiteY47" fmla="*/ 5416813 h 6858000"/>
              <a:gd name="connsiteX48" fmla="*/ 11897414 w 12192000"/>
              <a:gd name="connsiteY48" fmla="*/ 5461444 h 6858000"/>
              <a:gd name="connsiteX49" fmla="*/ 11598146 w 12192000"/>
              <a:gd name="connsiteY49" fmla="*/ 5490464 h 6858000"/>
              <a:gd name="connsiteX50" fmla="*/ 9696067 w 12192000"/>
              <a:gd name="connsiteY50" fmla="*/ 5307457 h 6858000"/>
              <a:gd name="connsiteX51" fmla="*/ 9190671 w 12192000"/>
              <a:gd name="connsiteY51" fmla="*/ 5148770 h 6858000"/>
              <a:gd name="connsiteX52" fmla="*/ 9189338 w 12192000"/>
              <a:gd name="connsiteY52" fmla="*/ 5147754 h 6858000"/>
              <a:gd name="connsiteX53" fmla="*/ 12192000 w 12192000"/>
              <a:gd name="connsiteY53" fmla="*/ 4876691 h 6858000"/>
              <a:gd name="connsiteX54" fmla="*/ 12192000 w 12192000"/>
              <a:gd name="connsiteY54" fmla="*/ 5126701 h 6858000"/>
              <a:gd name="connsiteX55" fmla="*/ 11862069 w 12192000"/>
              <a:gd name="connsiteY55" fmla="*/ 5202031 h 6858000"/>
              <a:gd name="connsiteX56" fmla="*/ 11525249 w 12192000"/>
              <a:gd name="connsiteY56" fmla="*/ 5258244 h 6858000"/>
              <a:gd name="connsiteX57" fmla="*/ 9589451 w 12192000"/>
              <a:gd name="connsiteY57" fmla="*/ 5193728 h 6858000"/>
              <a:gd name="connsiteX58" fmla="*/ 9082150 w 12192000"/>
              <a:gd name="connsiteY58" fmla="*/ 5063299 h 6858000"/>
              <a:gd name="connsiteX59" fmla="*/ 9060877 w 12192000"/>
              <a:gd name="connsiteY59" fmla="*/ 5046345 h 6858000"/>
              <a:gd name="connsiteX60" fmla="*/ 9476421 w 12192000"/>
              <a:gd name="connsiteY60" fmla="*/ 5126418 h 6858000"/>
              <a:gd name="connsiteX61" fmla="*/ 10308271 w 12192000"/>
              <a:gd name="connsiteY61" fmla="*/ 5188902 h 6858000"/>
              <a:gd name="connsiteX62" fmla="*/ 11462447 w 12192000"/>
              <a:gd name="connsiteY62" fmla="*/ 5072062 h 6858000"/>
              <a:gd name="connsiteX63" fmla="*/ 11831279 w 12192000"/>
              <a:gd name="connsiteY63" fmla="*/ 4985560 h 6858000"/>
              <a:gd name="connsiteX64" fmla="*/ 8362251 w 12192000"/>
              <a:gd name="connsiteY64" fmla="*/ 4548314 h 6858000"/>
              <a:gd name="connsiteX65" fmla="*/ 8362631 w 12192000"/>
              <a:gd name="connsiteY65" fmla="*/ 4548314 h 6858000"/>
              <a:gd name="connsiteX66" fmla="*/ 8370442 w 12192000"/>
              <a:gd name="connsiteY66" fmla="*/ 4555045 h 6858000"/>
              <a:gd name="connsiteX67" fmla="*/ 8362251 w 12192000"/>
              <a:gd name="connsiteY67" fmla="*/ 4548314 h 6858000"/>
              <a:gd name="connsiteX68" fmla="*/ 8251253 w 12192000"/>
              <a:gd name="connsiteY68" fmla="*/ 4452302 h 6858000"/>
              <a:gd name="connsiteX69" fmla="*/ 8324214 w 12192000"/>
              <a:gd name="connsiteY69" fmla="*/ 4515231 h 6858000"/>
              <a:gd name="connsiteX70" fmla="*/ 8321611 w 12192000"/>
              <a:gd name="connsiteY70" fmla="*/ 4515103 h 6858000"/>
              <a:gd name="connsiteX71" fmla="*/ 8245030 w 12192000"/>
              <a:gd name="connsiteY71" fmla="*/ 4452365 h 6858000"/>
              <a:gd name="connsiteX72" fmla="*/ 8251253 w 12192000"/>
              <a:gd name="connsiteY72" fmla="*/ 4452365 h 6858000"/>
              <a:gd name="connsiteX73" fmla="*/ 8135704 w 12192000"/>
              <a:gd name="connsiteY73" fmla="*/ 4450971 h 6858000"/>
              <a:gd name="connsiteX74" fmla="*/ 8138413 w 12192000"/>
              <a:gd name="connsiteY74" fmla="*/ 4451032 h 6858000"/>
              <a:gd name="connsiteX75" fmla="*/ 8190356 w 12192000"/>
              <a:gd name="connsiteY75" fmla="*/ 4493577 h 6858000"/>
              <a:gd name="connsiteX76" fmla="*/ 8135619 w 12192000"/>
              <a:gd name="connsiteY76" fmla="*/ 4450905 h 6858000"/>
              <a:gd name="connsiteX77" fmla="*/ 8135704 w 12192000"/>
              <a:gd name="connsiteY77" fmla="*/ 4450971 h 6858000"/>
              <a:gd name="connsiteX78" fmla="*/ 8135619 w 12192000"/>
              <a:gd name="connsiteY78" fmla="*/ 4450969 h 6858000"/>
              <a:gd name="connsiteX79" fmla="*/ 8025446 w 12192000"/>
              <a:gd name="connsiteY79" fmla="*/ 4358513 h 6858000"/>
              <a:gd name="connsiteX80" fmla="*/ 8102599 w 12192000"/>
              <a:gd name="connsiteY80" fmla="*/ 4421759 h 6858000"/>
              <a:gd name="connsiteX81" fmla="*/ 8097837 w 12192000"/>
              <a:gd name="connsiteY81" fmla="*/ 4421568 h 6858000"/>
              <a:gd name="connsiteX82" fmla="*/ 8017001 w 12192000"/>
              <a:gd name="connsiteY82" fmla="*/ 4358576 h 6858000"/>
              <a:gd name="connsiteX83" fmla="*/ 8025446 w 12192000"/>
              <a:gd name="connsiteY83" fmla="*/ 4358513 h 6858000"/>
              <a:gd name="connsiteX84" fmla="*/ 7908733 w 12192000"/>
              <a:gd name="connsiteY84" fmla="*/ 4358449 h 6858000"/>
              <a:gd name="connsiteX85" fmla="*/ 7913750 w 12192000"/>
              <a:gd name="connsiteY85" fmla="*/ 4358513 h 6858000"/>
              <a:gd name="connsiteX86" fmla="*/ 7988045 w 12192000"/>
              <a:gd name="connsiteY86" fmla="*/ 4416361 h 6858000"/>
              <a:gd name="connsiteX87" fmla="*/ 7986902 w 12192000"/>
              <a:gd name="connsiteY87" fmla="*/ 4416297 h 6858000"/>
              <a:gd name="connsiteX88" fmla="*/ 7986839 w 12192000"/>
              <a:gd name="connsiteY88" fmla="*/ 4416297 h 6858000"/>
              <a:gd name="connsiteX89" fmla="*/ 7908733 w 12192000"/>
              <a:gd name="connsiteY89" fmla="*/ 4358449 h 6858000"/>
              <a:gd name="connsiteX90" fmla="*/ 7802434 w 12192000"/>
              <a:gd name="connsiteY90" fmla="*/ 4355528 h 6858000"/>
              <a:gd name="connsiteX91" fmla="*/ 7802498 w 12192000"/>
              <a:gd name="connsiteY91" fmla="*/ 4355528 h 6858000"/>
              <a:gd name="connsiteX92" fmla="*/ 7803578 w 12192000"/>
              <a:gd name="connsiteY92" fmla="*/ 4355528 h 6858000"/>
              <a:gd name="connsiteX93" fmla="*/ 7823707 w 12192000"/>
              <a:gd name="connsiteY93" fmla="*/ 4370451 h 6858000"/>
              <a:gd name="connsiteX94" fmla="*/ 7802434 w 12192000"/>
              <a:gd name="connsiteY94" fmla="*/ 4355528 h 6858000"/>
              <a:gd name="connsiteX95" fmla="*/ 8139048 w 12192000"/>
              <a:gd name="connsiteY95" fmla="*/ 4355401 h 6858000"/>
              <a:gd name="connsiteX96" fmla="*/ 8218423 w 12192000"/>
              <a:gd name="connsiteY96" fmla="*/ 4423981 h 6858000"/>
              <a:gd name="connsiteX97" fmla="*/ 8210358 w 12192000"/>
              <a:gd name="connsiteY97" fmla="*/ 4423981 h 6858000"/>
              <a:gd name="connsiteX98" fmla="*/ 8127364 w 12192000"/>
              <a:gd name="connsiteY98" fmla="*/ 4355909 h 6858000"/>
              <a:gd name="connsiteX99" fmla="*/ 8139048 w 12192000"/>
              <a:gd name="connsiteY99" fmla="*/ 4355465 h 6858000"/>
              <a:gd name="connsiteX100" fmla="*/ 7680832 w 12192000"/>
              <a:gd name="connsiteY100" fmla="*/ 4270121 h 6858000"/>
              <a:gd name="connsiteX101" fmla="*/ 7687817 w 12192000"/>
              <a:gd name="connsiteY101" fmla="*/ 4270121 h 6858000"/>
              <a:gd name="connsiteX102" fmla="*/ 7767573 w 12192000"/>
              <a:gd name="connsiteY102" fmla="*/ 4329049 h 6858000"/>
              <a:gd name="connsiteX103" fmla="*/ 7764525 w 12192000"/>
              <a:gd name="connsiteY103" fmla="*/ 4328921 h 6858000"/>
              <a:gd name="connsiteX104" fmla="*/ 7764462 w 12192000"/>
              <a:gd name="connsiteY104" fmla="*/ 4328858 h 6858000"/>
              <a:gd name="connsiteX105" fmla="*/ 7680832 w 12192000"/>
              <a:gd name="connsiteY105" fmla="*/ 4270121 h 6858000"/>
              <a:gd name="connsiteX106" fmla="*/ 7798752 w 12192000"/>
              <a:gd name="connsiteY106" fmla="*/ 4268978 h 6858000"/>
              <a:gd name="connsiteX107" fmla="*/ 7880857 w 12192000"/>
              <a:gd name="connsiteY107" fmla="*/ 4332859 h 6858000"/>
              <a:gd name="connsiteX108" fmla="*/ 7874126 w 12192000"/>
              <a:gd name="connsiteY108" fmla="*/ 4332732 h 6858000"/>
              <a:gd name="connsiteX109" fmla="*/ 7874126 w 12192000"/>
              <a:gd name="connsiteY109" fmla="*/ 4332795 h 6858000"/>
              <a:gd name="connsiteX110" fmla="*/ 7788211 w 12192000"/>
              <a:gd name="connsiteY110" fmla="*/ 4269232 h 6858000"/>
              <a:gd name="connsiteX111" fmla="*/ 7798752 w 12192000"/>
              <a:gd name="connsiteY111" fmla="*/ 4268978 h 6858000"/>
              <a:gd name="connsiteX112" fmla="*/ 7575486 w 12192000"/>
              <a:gd name="connsiteY112" fmla="*/ 4267962 h 6858000"/>
              <a:gd name="connsiteX113" fmla="*/ 7575549 w 12192000"/>
              <a:gd name="connsiteY113" fmla="*/ 4267962 h 6858000"/>
              <a:gd name="connsiteX114" fmla="*/ 7578661 w 12192000"/>
              <a:gd name="connsiteY114" fmla="*/ 4268025 h 6858000"/>
              <a:gd name="connsiteX115" fmla="*/ 7636890 w 12192000"/>
              <a:gd name="connsiteY115" fmla="*/ 4308919 h 6858000"/>
              <a:gd name="connsiteX116" fmla="*/ 7575486 w 12192000"/>
              <a:gd name="connsiteY116" fmla="*/ 4267962 h 6858000"/>
              <a:gd name="connsiteX117" fmla="*/ 7911464 w 12192000"/>
              <a:gd name="connsiteY117" fmla="*/ 4264914 h 6858000"/>
              <a:gd name="connsiteX118" fmla="*/ 7995411 w 12192000"/>
              <a:gd name="connsiteY118" fmla="*/ 4333747 h 6858000"/>
              <a:gd name="connsiteX119" fmla="*/ 7985378 w 12192000"/>
              <a:gd name="connsiteY119" fmla="*/ 4333875 h 6858000"/>
              <a:gd name="connsiteX120" fmla="*/ 7985315 w 12192000"/>
              <a:gd name="connsiteY120" fmla="*/ 4333875 h 6858000"/>
              <a:gd name="connsiteX121" fmla="*/ 7897621 w 12192000"/>
              <a:gd name="connsiteY121" fmla="*/ 4265549 h 6858000"/>
              <a:gd name="connsiteX122" fmla="*/ 7911464 w 12192000"/>
              <a:gd name="connsiteY122" fmla="*/ 4264914 h 6858000"/>
              <a:gd name="connsiteX123" fmla="*/ 8025955 w 12192000"/>
              <a:gd name="connsiteY123" fmla="*/ 4257738 h 6858000"/>
              <a:gd name="connsiteX124" fmla="*/ 8111235 w 12192000"/>
              <a:gd name="connsiteY124" fmla="*/ 4331462 h 6858000"/>
              <a:gd name="connsiteX125" fmla="*/ 8098154 w 12192000"/>
              <a:gd name="connsiteY125" fmla="*/ 4331970 h 6858000"/>
              <a:gd name="connsiteX126" fmla="*/ 8009127 w 12192000"/>
              <a:gd name="connsiteY126" fmla="*/ 4258945 h 6858000"/>
              <a:gd name="connsiteX127" fmla="*/ 8025955 w 12192000"/>
              <a:gd name="connsiteY127" fmla="*/ 4257738 h 6858000"/>
              <a:gd name="connsiteX128" fmla="*/ 7450899 w 12192000"/>
              <a:gd name="connsiteY128" fmla="*/ 4185030 h 6858000"/>
              <a:gd name="connsiteX129" fmla="*/ 7460043 w 12192000"/>
              <a:gd name="connsiteY129" fmla="*/ 4185030 h 6858000"/>
              <a:gd name="connsiteX130" fmla="*/ 7545768 w 12192000"/>
              <a:gd name="connsiteY130" fmla="*/ 4245038 h 6858000"/>
              <a:gd name="connsiteX131" fmla="*/ 7540815 w 12192000"/>
              <a:gd name="connsiteY131" fmla="*/ 4244848 h 6858000"/>
              <a:gd name="connsiteX132" fmla="*/ 7540815 w 12192000"/>
              <a:gd name="connsiteY132" fmla="*/ 4244784 h 6858000"/>
              <a:gd name="connsiteX133" fmla="*/ 7450899 w 12192000"/>
              <a:gd name="connsiteY133" fmla="*/ 4185030 h 6858000"/>
              <a:gd name="connsiteX134" fmla="*/ 7346505 w 12192000"/>
              <a:gd name="connsiteY134" fmla="*/ 4183634 h 6858000"/>
              <a:gd name="connsiteX135" fmla="*/ 7351585 w 12192000"/>
              <a:gd name="connsiteY135" fmla="*/ 4183760 h 6858000"/>
              <a:gd name="connsiteX136" fmla="*/ 7434833 w 12192000"/>
              <a:gd name="connsiteY136" fmla="*/ 4238942 h 6858000"/>
              <a:gd name="connsiteX137" fmla="*/ 7434135 w 12192000"/>
              <a:gd name="connsiteY137" fmla="*/ 4238942 h 6858000"/>
              <a:gd name="connsiteX138" fmla="*/ 7434071 w 12192000"/>
              <a:gd name="connsiteY138" fmla="*/ 4238878 h 6858000"/>
              <a:gd name="connsiteX139" fmla="*/ 7346505 w 12192000"/>
              <a:gd name="connsiteY139" fmla="*/ 4183634 h 6858000"/>
              <a:gd name="connsiteX140" fmla="*/ 7570215 w 12192000"/>
              <a:gd name="connsiteY140" fmla="*/ 4183316 h 6858000"/>
              <a:gd name="connsiteX141" fmla="*/ 7657908 w 12192000"/>
              <a:gd name="connsiteY141" fmla="*/ 4247959 h 6858000"/>
              <a:gd name="connsiteX142" fmla="*/ 7649209 w 12192000"/>
              <a:gd name="connsiteY142" fmla="*/ 4247832 h 6858000"/>
              <a:gd name="connsiteX143" fmla="*/ 7649145 w 12192000"/>
              <a:gd name="connsiteY143" fmla="*/ 4247832 h 6858000"/>
              <a:gd name="connsiteX144" fmla="*/ 7557579 w 12192000"/>
              <a:gd name="connsiteY144" fmla="*/ 4183697 h 6858000"/>
              <a:gd name="connsiteX145" fmla="*/ 7570215 w 12192000"/>
              <a:gd name="connsiteY145" fmla="*/ 4183316 h 6858000"/>
              <a:gd name="connsiteX146" fmla="*/ 7244377 w 12192000"/>
              <a:gd name="connsiteY146" fmla="*/ 4179506 h 6858000"/>
              <a:gd name="connsiteX147" fmla="*/ 7244905 w 12192000"/>
              <a:gd name="connsiteY147" fmla="*/ 4179506 h 6858000"/>
              <a:gd name="connsiteX148" fmla="*/ 7255763 w 12192000"/>
              <a:gd name="connsiteY148" fmla="*/ 4186301 h 6858000"/>
              <a:gd name="connsiteX149" fmla="*/ 7244269 w 12192000"/>
              <a:gd name="connsiteY149" fmla="*/ 4179442 h 6858000"/>
              <a:gd name="connsiteX150" fmla="*/ 7244377 w 12192000"/>
              <a:gd name="connsiteY150" fmla="*/ 4179506 h 6858000"/>
              <a:gd name="connsiteX151" fmla="*/ 7244269 w 12192000"/>
              <a:gd name="connsiteY151" fmla="*/ 4179506 h 6858000"/>
              <a:gd name="connsiteX152" fmla="*/ 7682293 w 12192000"/>
              <a:gd name="connsiteY152" fmla="*/ 4178427 h 6858000"/>
              <a:gd name="connsiteX153" fmla="*/ 7771383 w 12192000"/>
              <a:gd name="connsiteY153" fmla="*/ 4247705 h 6858000"/>
              <a:gd name="connsiteX154" fmla="*/ 7759255 w 12192000"/>
              <a:gd name="connsiteY154" fmla="*/ 4247896 h 6858000"/>
              <a:gd name="connsiteX155" fmla="*/ 7759191 w 12192000"/>
              <a:gd name="connsiteY155" fmla="*/ 4247896 h 6858000"/>
              <a:gd name="connsiteX156" fmla="*/ 7666418 w 12192000"/>
              <a:gd name="connsiteY156" fmla="*/ 4179379 h 6858000"/>
              <a:gd name="connsiteX157" fmla="*/ 7682293 w 12192000"/>
              <a:gd name="connsiteY157" fmla="*/ 4178427 h 6858000"/>
              <a:gd name="connsiteX158" fmla="*/ 7796148 w 12192000"/>
              <a:gd name="connsiteY158" fmla="*/ 4170298 h 6858000"/>
              <a:gd name="connsiteX159" fmla="*/ 7886191 w 12192000"/>
              <a:gd name="connsiteY159" fmla="*/ 4244149 h 6858000"/>
              <a:gd name="connsiteX160" fmla="*/ 7871015 w 12192000"/>
              <a:gd name="connsiteY160" fmla="*/ 4244784 h 6858000"/>
              <a:gd name="connsiteX161" fmla="*/ 7871015 w 12192000"/>
              <a:gd name="connsiteY161" fmla="*/ 4244848 h 6858000"/>
              <a:gd name="connsiteX162" fmla="*/ 7777352 w 12192000"/>
              <a:gd name="connsiteY162" fmla="*/ 4171950 h 6858000"/>
              <a:gd name="connsiteX163" fmla="*/ 7796148 w 12192000"/>
              <a:gd name="connsiteY163" fmla="*/ 4170298 h 6858000"/>
              <a:gd name="connsiteX164" fmla="*/ 7911908 w 12192000"/>
              <a:gd name="connsiteY164" fmla="*/ 4158996 h 6858000"/>
              <a:gd name="connsiteX165" fmla="*/ 8002650 w 12192000"/>
              <a:gd name="connsiteY165" fmla="*/ 4237482 h 6858000"/>
              <a:gd name="connsiteX166" fmla="*/ 8002587 w 12192000"/>
              <a:gd name="connsiteY166" fmla="*/ 4237482 h 6858000"/>
              <a:gd name="connsiteX167" fmla="*/ 7984553 w 12192000"/>
              <a:gd name="connsiteY167" fmla="*/ 4238752 h 6858000"/>
              <a:gd name="connsiteX168" fmla="*/ 7890255 w 12192000"/>
              <a:gd name="connsiteY168" fmla="*/ 4161409 h 6858000"/>
              <a:gd name="connsiteX169" fmla="*/ 7911908 w 12192000"/>
              <a:gd name="connsiteY169" fmla="*/ 4158996 h 6858000"/>
              <a:gd name="connsiteX170" fmla="*/ 7218425 w 12192000"/>
              <a:gd name="connsiteY170" fmla="*/ 4103242 h 6858000"/>
              <a:gd name="connsiteX171" fmla="*/ 7229665 w 12192000"/>
              <a:gd name="connsiteY171" fmla="*/ 4103242 h 6858000"/>
              <a:gd name="connsiteX172" fmla="*/ 7322120 w 12192000"/>
              <a:gd name="connsiteY172" fmla="*/ 4164266 h 6858000"/>
              <a:gd name="connsiteX173" fmla="*/ 7315390 w 12192000"/>
              <a:gd name="connsiteY173" fmla="*/ 4164076 h 6858000"/>
              <a:gd name="connsiteX174" fmla="*/ 7315453 w 12192000"/>
              <a:gd name="connsiteY174" fmla="*/ 4164076 h 6858000"/>
              <a:gd name="connsiteX175" fmla="*/ 7218425 w 12192000"/>
              <a:gd name="connsiteY175" fmla="*/ 4103242 h 6858000"/>
              <a:gd name="connsiteX176" fmla="*/ 7114285 w 12192000"/>
              <a:gd name="connsiteY176" fmla="*/ 4102227 h 6858000"/>
              <a:gd name="connsiteX177" fmla="*/ 7121524 w 12192000"/>
              <a:gd name="connsiteY177" fmla="*/ 4102417 h 6858000"/>
              <a:gd name="connsiteX178" fmla="*/ 7212012 w 12192000"/>
              <a:gd name="connsiteY178" fmla="*/ 4158932 h 6858000"/>
              <a:gd name="connsiteX179" fmla="*/ 7209472 w 12192000"/>
              <a:gd name="connsiteY179" fmla="*/ 4158805 h 6858000"/>
              <a:gd name="connsiteX180" fmla="*/ 7114285 w 12192000"/>
              <a:gd name="connsiteY180" fmla="*/ 4102227 h 6858000"/>
              <a:gd name="connsiteX181" fmla="*/ 7339583 w 12192000"/>
              <a:gd name="connsiteY181" fmla="*/ 4100957 h 6858000"/>
              <a:gd name="connsiteX182" fmla="*/ 7433436 w 12192000"/>
              <a:gd name="connsiteY182" fmla="*/ 4166425 h 6858000"/>
              <a:gd name="connsiteX183" fmla="*/ 7422831 w 12192000"/>
              <a:gd name="connsiteY183" fmla="*/ 4166425 h 6858000"/>
              <a:gd name="connsiteX184" fmla="*/ 7324661 w 12192000"/>
              <a:gd name="connsiteY184" fmla="*/ 4101465 h 6858000"/>
              <a:gd name="connsiteX185" fmla="*/ 7339519 w 12192000"/>
              <a:gd name="connsiteY185" fmla="*/ 4101020 h 6858000"/>
              <a:gd name="connsiteX186" fmla="*/ 7012558 w 12192000"/>
              <a:gd name="connsiteY186" fmla="*/ 4098416 h 6858000"/>
              <a:gd name="connsiteX187" fmla="*/ 7014654 w 12192000"/>
              <a:gd name="connsiteY187" fmla="*/ 4098544 h 6858000"/>
              <a:gd name="connsiteX188" fmla="*/ 7053325 w 12192000"/>
              <a:gd name="connsiteY188" fmla="*/ 4121403 h 6858000"/>
              <a:gd name="connsiteX189" fmla="*/ 7012558 w 12192000"/>
              <a:gd name="connsiteY189" fmla="*/ 4098480 h 6858000"/>
              <a:gd name="connsiteX190" fmla="*/ 7451026 w 12192000"/>
              <a:gd name="connsiteY190" fmla="*/ 4095622 h 6858000"/>
              <a:gd name="connsiteX191" fmla="*/ 7545894 w 12192000"/>
              <a:gd name="connsiteY191" fmla="*/ 4165409 h 6858000"/>
              <a:gd name="connsiteX192" fmla="*/ 7531861 w 12192000"/>
              <a:gd name="connsiteY192" fmla="*/ 4165663 h 6858000"/>
              <a:gd name="connsiteX193" fmla="*/ 7433056 w 12192000"/>
              <a:gd name="connsiteY193" fmla="*/ 4096702 h 6858000"/>
              <a:gd name="connsiteX194" fmla="*/ 7451026 w 12192000"/>
              <a:gd name="connsiteY194" fmla="*/ 4095622 h 6858000"/>
              <a:gd name="connsiteX195" fmla="*/ 7564500 w 12192000"/>
              <a:gd name="connsiteY195" fmla="*/ 4086986 h 6858000"/>
              <a:gd name="connsiteX196" fmla="*/ 7659941 w 12192000"/>
              <a:gd name="connsiteY196" fmla="*/ 4161154 h 6858000"/>
              <a:gd name="connsiteX197" fmla="*/ 7642668 w 12192000"/>
              <a:gd name="connsiteY197" fmla="*/ 4161916 h 6858000"/>
              <a:gd name="connsiteX198" fmla="*/ 7543545 w 12192000"/>
              <a:gd name="connsiteY198" fmla="*/ 4088891 h 6858000"/>
              <a:gd name="connsiteX199" fmla="*/ 7564500 w 12192000"/>
              <a:gd name="connsiteY199" fmla="*/ 4086986 h 6858000"/>
              <a:gd name="connsiteX200" fmla="*/ 7679816 w 12192000"/>
              <a:gd name="connsiteY200" fmla="*/ 4074921 h 6858000"/>
              <a:gd name="connsiteX201" fmla="*/ 7775511 w 12192000"/>
              <a:gd name="connsiteY201" fmla="*/ 4153408 h 6858000"/>
              <a:gd name="connsiteX202" fmla="*/ 7755381 w 12192000"/>
              <a:gd name="connsiteY202" fmla="*/ 4154868 h 6858000"/>
              <a:gd name="connsiteX203" fmla="*/ 7755381 w 12192000"/>
              <a:gd name="connsiteY203" fmla="*/ 4154932 h 6858000"/>
              <a:gd name="connsiteX204" fmla="*/ 7656130 w 12192000"/>
              <a:gd name="connsiteY204" fmla="*/ 4077779 h 6858000"/>
              <a:gd name="connsiteX205" fmla="*/ 7679816 w 12192000"/>
              <a:gd name="connsiteY205" fmla="*/ 4074921 h 6858000"/>
              <a:gd name="connsiteX206" fmla="*/ 7796910 w 12192000"/>
              <a:gd name="connsiteY206" fmla="*/ 4059491 h 6858000"/>
              <a:gd name="connsiteX207" fmla="*/ 7892668 w 12192000"/>
              <a:gd name="connsiteY207" fmla="*/ 4142422 h 6858000"/>
              <a:gd name="connsiteX208" fmla="*/ 7892731 w 12192000"/>
              <a:gd name="connsiteY208" fmla="*/ 4142422 h 6858000"/>
              <a:gd name="connsiteX209" fmla="*/ 7869935 w 12192000"/>
              <a:gd name="connsiteY209" fmla="*/ 4144708 h 6858000"/>
              <a:gd name="connsiteX210" fmla="*/ 7827327 w 12192000"/>
              <a:gd name="connsiteY210" fmla="*/ 4109783 h 6858000"/>
              <a:gd name="connsiteX211" fmla="*/ 7770621 w 12192000"/>
              <a:gd name="connsiteY211" fmla="*/ 4063301 h 6858000"/>
              <a:gd name="connsiteX212" fmla="*/ 7796910 w 12192000"/>
              <a:gd name="connsiteY212" fmla="*/ 4059491 h 6858000"/>
              <a:gd name="connsiteX213" fmla="*/ 6995604 w 12192000"/>
              <a:gd name="connsiteY213" fmla="*/ 4024185 h 6858000"/>
              <a:gd name="connsiteX214" fmla="*/ 7095616 w 12192000"/>
              <a:gd name="connsiteY214" fmla="*/ 4086288 h 6858000"/>
              <a:gd name="connsiteX215" fmla="*/ 7086853 w 12192000"/>
              <a:gd name="connsiteY215" fmla="*/ 4086034 h 6858000"/>
              <a:gd name="connsiteX216" fmla="*/ 7086790 w 12192000"/>
              <a:gd name="connsiteY216" fmla="*/ 4085971 h 6858000"/>
              <a:gd name="connsiteX217" fmla="*/ 6982015 w 12192000"/>
              <a:gd name="connsiteY217" fmla="*/ 4024248 h 6858000"/>
              <a:gd name="connsiteX218" fmla="*/ 6995604 w 12192000"/>
              <a:gd name="connsiteY218" fmla="*/ 4024185 h 6858000"/>
              <a:gd name="connsiteX219" fmla="*/ 6877938 w 12192000"/>
              <a:gd name="connsiteY219" fmla="*/ 4023296 h 6858000"/>
              <a:gd name="connsiteX220" fmla="*/ 6886828 w 12192000"/>
              <a:gd name="connsiteY220" fmla="*/ 4023550 h 6858000"/>
              <a:gd name="connsiteX221" fmla="*/ 6985825 w 12192000"/>
              <a:gd name="connsiteY221" fmla="*/ 4081526 h 6858000"/>
              <a:gd name="connsiteX222" fmla="*/ 6982078 w 12192000"/>
              <a:gd name="connsiteY222" fmla="*/ 4081271 h 6858000"/>
              <a:gd name="connsiteX223" fmla="*/ 6982015 w 12192000"/>
              <a:gd name="connsiteY223" fmla="*/ 4081271 h 6858000"/>
              <a:gd name="connsiteX224" fmla="*/ 6877938 w 12192000"/>
              <a:gd name="connsiteY224" fmla="*/ 4023296 h 6858000"/>
              <a:gd name="connsiteX225" fmla="*/ 7105522 w 12192000"/>
              <a:gd name="connsiteY225" fmla="*/ 4021709 h 6858000"/>
              <a:gd name="connsiteX226" fmla="*/ 7105586 w 12192000"/>
              <a:gd name="connsiteY226" fmla="*/ 4021772 h 6858000"/>
              <a:gd name="connsiteX227" fmla="*/ 7206233 w 12192000"/>
              <a:gd name="connsiteY227" fmla="*/ 4087876 h 6858000"/>
              <a:gd name="connsiteX228" fmla="*/ 7193724 w 12192000"/>
              <a:gd name="connsiteY228" fmla="*/ 4087876 h 6858000"/>
              <a:gd name="connsiteX229" fmla="*/ 7088504 w 12192000"/>
              <a:gd name="connsiteY229" fmla="*/ 4022280 h 6858000"/>
              <a:gd name="connsiteX230" fmla="*/ 7105522 w 12192000"/>
              <a:gd name="connsiteY230" fmla="*/ 4021709 h 6858000"/>
              <a:gd name="connsiteX231" fmla="*/ 6776084 w 12192000"/>
              <a:gd name="connsiteY231" fmla="*/ 4019550 h 6858000"/>
              <a:gd name="connsiteX232" fmla="*/ 6780021 w 12192000"/>
              <a:gd name="connsiteY232" fmla="*/ 4019740 h 6858000"/>
              <a:gd name="connsiteX233" fmla="*/ 6852220 w 12192000"/>
              <a:gd name="connsiteY233" fmla="*/ 4059618 h 6858000"/>
              <a:gd name="connsiteX234" fmla="*/ 6776084 w 12192000"/>
              <a:gd name="connsiteY234" fmla="*/ 4019550 h 6858000"/>
              <a:gd name="connsiteX235" fmla="*/ 7217345 w 12192000"/>
              <a:gd name="connsiteY235" fmla="*/ 4016121 h 6858000"/>
              <a:gd name="connsiteX236" fmla="*/ 7318247 w 12192000"/>
              <a:gd name="connsiteY236" fmla="*/ 4086288 h 6858000"/>
              <a:gd name="connsiteX237" fmla="*/ 7302308 w 12192000"/>
              <a:gd name="connsiteY237" fmla="*/ 4086796 h 6858000"/>
              <a:gd name="connsiteX238" fmla="*/ 7196899 w 12192000"/>
              <a:gd name="connsiteY238" fmla="*/ 4017390 h 6858000"/>
              <a:gd name="connsiteX239" fmla="*/ 7196899 w 12192000"/>
              <a:gd name="connsiteY239" fmla="*/ 4017327 h 6858000"/>
              <a:gd name="connsiteX240" fmla="*/ 7217345 w 12192000"/>
              <a:gd name="connsiteY240" fmla="*/ 4016121 h 6858000"/>
              <a:gd name="connsiteX241" fmla="*/ 7330503 w 12192000"/>
              <a:gd name="connsiteY241" fmla="*/ 4007103 h 6858000"/>
              <a:gd name="connsiteX242" fmla="*/ 7431658 w 12192000"/>
              <a:gd name="connsiteY242" fmla="*/ 4081398 h 6858000"/>
              <a:gd name="connsiteX243" fmla="*/ 7412671 w 12192000"/>
              <a:gd name="connsiteY243" fmla="*/ 4082541 h 6858000"/>
              <a:gd name="connsiteX244" fmla="*/ 7307325 w 12192000"/>
              <a:gd name="connsiteY244" fmla="*/ 4009263 h 6858000"/>
              <a:gd name="connsiteX245" fmla="*/ 7307325 w 12192000"/>
              <a:gd name="connsiteY245" fmla="*/ 4009199 h 6858000"/>
              <a:gd name="connsiteX246" fmla="*/ 7330503 w 12192000"/>
              <a:gd name="connsiteY246" fmla="*/ 4007103 h 6858000"/>
              <a:gd name="connsiteX247" fmla="*/ 7445565 w 12192000"/>
              <a:gd name="connsiteY247" fmla="*/ 3994721 h 6858000"/>
              <a:gd name="connsiteX248" fmla="*/ 7546656 w 12192000"/>
              <a:gd name="connsiteY248" fmla="*/ 4073144 h 6858000"/>
              <a:gd name="connsiteX249" fmla="*/ 7524622 w 12192000"/>
              <a:gd name="connsiteY249" fmla="*/ 4074985 h 6858000"/>
              <a:gd name="connsiteX250" fmla="*/ 7419656 w 12192000"/>
              <a:gd name="connsiteY250" fmla="*/ 3997833 h 6858000"/>
              <a:gd name="connsiteX251" fmla="*/ 7445565 w 12192000"/>
              <a:gd name="connsiteY251" fmla="*/ 3994721 h 6858000"/>
              <a:gd name="connsiteX252" fmla="*/ 7562468 w 12192000"/>
              <a:gd name="connsiteY252" fmla="*/ 3978846 h 6858000"/>
              <a:gd name="connsiteX253" fmla="*/ 7663243 w 12192000"/>
              <a:gd name="connsiteY253" fmla="*/ 4061459 h 6858000"/>
              <a:gd name="connsiteX254" fmla="*/ 7638541 w 12192000"/>
              <a:gd name="connsiteY254" fmla="*/ 4064190 h 6858000"/>
              <a:gd name="connsiteX255" fmla="*/ 7534020 w 12192000"/>
              <a:gd name="connsiteY255" fmla="*/ 3983037 h 6858000"/>
              <a:gd name="connsiteX256" fmla="*/ 7562468 w 12192000"/>
              <a:gd name="connsiteY256" fmla="*/ 3978846 h 6858000"/>
              <a:gd name="connsiteX257" fmla="*/ 7681340 w 12192000"/>
              <a:gd name="connsiteY257" fmla="*/ 3959352 h 6858000"/>
              <a:gd name="connsiteX258" fmla="*/ 7781606 w 12192000"/>
              <a:gd name="connsiteY258" fmla="*/ 4046220 h 6858000"/>
              <a:gd name="connsiteX259" fmla="*/ 7754365 w 12192000"/>
              <a:gd name="connsiteY259" fmla="*/ 4049966 h 6858000"/>
              <a:gd name="connsiteX260" fmla="*/ 7650416 w 12192000"/>
              <a:gd name="connsiteY260" fmla="*/ 3964685 h 6858000"/>
              <a:gd name="connsiteX261" fmla="*/ 7681340 w 12192000"/>
              <a:gd name="connsiteY261" fmla="*/ 3959352 h 6858000"/>
              <a:gd name="connsiteX262" fmla="*/ 6756209 w 12192000"/>
              <a:gd name="connsiteY262" fmla="*/ 3947668 h 6858000"/>
              <a:gd name="connsiteX263" fmla="*/ 6865111 w 12192000"/>
              <a:gd name="connsiteY263" fmla="*/ 4010850 h 6858000"/>
              <a:gd name="connsiteX264" fmla="*/ 6854951 w 12192000"/>
              <a:gd name="connsiteY264" fmla="*/ 4010533 h 6858000"/>
              <a:gd name="connsiteX265" fmla="*/ 6741032 w 12192000"/>
              <a:gd name="connsiteY265" fmla="*/ 3947795 h 6858000"/>
              <a:gd name="connsiteX266" fmla="*/ 6756209 w 12192000"/>
              <a:gd name="connsiteY266" fmla="*/ 3947668 h 6858000"/>
              <a:gd name="connsiteX267" fmla="*/ 6635940 w 12192000"/>
              <a:gd name="connsiteY267" fmla="*/ 3946588 h 6858000"/>
              <a:gd name="connsiteX268" fmla="*/ 6646989 w 12192000"/>
              <a:gd name="connsiteY268" fmla="*/ 3946906 h 6858000"/>
              <a:gd name="connsiteX269" fmla="*/ 6755637 w 12192000"/>
              <a:gd name="connsiteY269" fmla="*/ 4006341 h 6858000"/>
              <a:gd name="connsiteX270" fmla="*/ 6750240 w 12192000"/>
              <a:gd name="connsiteY270" fmla="*/ 4006024 h 6858000"/>
              <a:gd name="connsiteX271" fmla="*/ 6635940 w 12192000"/>
              <a:gd name="connsiteY271" fmla="*/ 3946588 h 6858000"/>
              <a:gd name="connsiteX272" fmla="*/ 6867397 w 12192000"/>
              <a:gd name="connsiteY272" fmla="*/ 3945128 h 6858000"/>
              <a:gd name="connsiteX273" fmla="*/ 6975982 w 12192000"/>
              <a:gd name="connsiteY273" fmla="*/ 4012057 h 6858000"/>
              <a:gd name="connsiteX274" fmla="*/ 6961123 w 12192000"/>
              <a:gd name="connsiteY274" fmla="*/ 4012057 h 6858000"/>
              <a:gd name="connsiteX275" fmla="*/ 6847776 w 12192000"/>
              <a:gd name="connsiteY275" fmla="*/ 3945890 h 6858000"/>
              <a:gd name="connsiteX276" fmla="*/ 6867397 w 12192000"/>
              <a:gd name="connsiteY276" fmla="*/ 3945128 h 6858000"/>
              <a:gd name="connsiteX277" fmla="*/ 6533387 w 12192000"/>
              <a:gd name="connsiteY277" fmla="*/ 3942715 h 6858000"/>
              <a:gd name="connsiteX278" fmla="*/ 6533451 w 12192000"/>
              <a:gd name="connsiteY278" fmla="*/ 3942715 h 6858000"/>
              <a:gd name="connsiteX279" fmla="*/ 6539356 w 12192000"/>
              <a:gd name="connsiteY279" fmla="*/ 3943032 h 6858000"/>
              <a:gd name="connsiteX280" fmla="*/ 6643305 w 12192000"/>
              <a:gd name="connsiteY280" fmla="*/ 3996626 h 6858000"/>
              <a:gd name="connsiteX281" fmla="*/ 6533387 w 12192000"/>
              <a:gd name="connsiteY281" fmla="*/ 3942715 h 6858000"/>
              <a:gd name="connsiteX282" fmla="*/ 6979665 w 12192000"/>
              <a:gd name="connsiteY282" fmla="*/ 3939349 h 6858000"/>
              <a:gd name="connsiteX283" fmla="*/ 7087869 w 12192000"/>
              <a:gd name="connsiteY283" fmla="*/ 4010025 h 6858000"/>
              <a:gd name="connsiteX284" fmla="*/ 7069772 w 12192000"/>
              <a:gd name="connsiteY284" fmla="*/ 4010596 h 6858000"/>
              <a:gd name="connsiteX285" fmla="*/ 6957059 w 12192000"/>
              <a:gd name="connsiteY285" fmla="*/ 3940873 h 6858000"/>
              <a:gd name="connsiteX286" fmla="*/ 6979665 w 12192000"/>
              <a:gd name="connsiteY286" fmla="*/ 3939349 h 6858000"/>
              <a:gd name="connsiteX287" fmla="*/ 6629660 w 12192000"/>
              <a:gd name="connsiteY287" fmla="*/ 3937569 h 6858000"/>
              <a:gd name="connsiteX288" fmla="*/ 6629781 w 12192000"/>
              <a:gd name="connsiteY288" fmla="*/ 3937571 h 6858000"/>
              <a:gd name="connsiteX289" fmla="*/ 6629781 w 12192000"/>
              <a:gd name="connsiteY289" fmla="*/ 3937634 h 6858000"/>
              <a:gd name="connsiteX290" fmla="*/ 7093393 w 12192000"/>
              <a:gd name="connsiteY290" fmla="*/ 3930269 h 6858000"/>
              <a:gd name="connsiteX291" fmla="*/ 7201026 w 12192000"/>
              <a:gd name="connsiteY291" fmla="*/ 4004817 h 6858000"/>
              <a:gd name="connsiteX292" fmla="*/ 7179818 w 12192000"/>
              <a:gd name="connsiteY292" fmla="*/ 4006088 h 6858000"/>
              <a:gd name="connsiteX293" fmla="*/ 7067676 w 12192000"/>
              <a:gd name="connsiteY293" fmla="*/ 3932618 h 6858000"/>
              <a:gd name="connsiteX294" fmla="*/ 7067740 w 12192000"/>
              <a:gd name="connsiteY294" fmla="*/ 3932618 h 6858000"/>
              <a:gd name="connsiteX295" fmla="*/ 7093393 w 12192000"/>
              <a:gd name="connsiteY295" fmla="*/ 3930269 h 6858000"/>
              <a:gd name="connsiteX296" fmla="*/ 7081837 w 12192000"/>
              <a:gd name="connsiteY296" fmla="*/ 3922204 h 6858000"/>
              <a:gd name="connsiteX297" fmla="*/ 7081837 w 12192000"/>
              <a:gd name="connsiteY297" fmla="*/ 3922268 h 6858000"/>
              <a:gd name="connsiteX298" fmla="*/ 7081755 w 12192000"/>
              <a:gd name="connsiteY298" fmla="*/ 3922212 h 6858000"/>
              <a:gd name="connsiteX299" fmla="*/ 7208582 w 12192000"/>
              <a:gd name="connsiteY299" fmla="*/ 3917696 h 6858000"/>
              <a:gd name="connsiteX300" fmla="*/ 7315581 w 12192000"/>
              <a:gd name="connsiteY300" fmla="*/ 3996118 h 6858000"/>
              <a:gd name="connsiteX301" fmla="*/ 7291704 w 12192000"/>
              <a:gd name="connsiteY301" fmla="*/ 3998277 h 6858000"/>
              <a:gd name="connsiteX302" fmla="*/ 7180325 w 12192000"/>
              <a:gd name="connsiteY302" fmla="*/ 3921061 h 6858000"/>
              <a:gd name="connsiteX303" fmla="*/ 7208582 w 12192000"/>
              <a:gd name="connsiteY303" fmla="*/ 3917696 h 6858000"/>
              <a:gd name="connsiteX304" fmla="*/ 12192000 w 12192000"/>
              <a:gd name="connsiteY304" fmla="*/ 3908522 h 6858000"/>
              <a:gd name="connsiteX305" fmla="*/ 12192000 w 12192000"/>
              <a:gd name="connsiteY305" fmla="*/ 4826527 h 6858000"/>
              <a:gd name="connsiteX306" fmla="*/ 11826747 w 12192000"/>
              <a:gd name="connsiteY306" fmla="*/ 4937641 h 6858000"/>
              <a:gd name="connsiteX307" fmla="*/ 11453049 w 12192000"/>
              <a:gd name="connsiteY307" fmla="*/ 5025580 h 6858000"/>
              <a:gd name="connsiteX308" fmla="*/ 9483533 w 12192000"/>
              <a:gd name="connsiteY308" fmla="*/ 5079491 h 6858000"/>
              <a:gd name="connsiteX309" fmla="*/ 8974263 w 12192000"/>
              <a:gd name="connsiteY309" fmla="*/ 4976304 h 6858000"/>
              <a:gd name="connsiteX310" fmla="*/ 8938259 w 12192000"/>
              <a:gd name="connsiteY310" fmla="*/ 4946840 h 6858000"/>
              <a:gd name="connsiteX311" fmla="*/ 9373932 w 12192000"/>
              <a:gd name="connsiteY311" fmla="*/ 5008816 h 6858000"/>
              <a:gd name="connsiteX312" fmla="*/ 9900728 w 12192000"/>
              <a:gd name="connsiteY312" fmla="*/ 5034597 h 6858000"/>
              <a:gd name="connsiteX313" fmla="*/ 11392915 w 12192000"/>
              <a:gd name="connsiteY313" fmla="*/ 4835207 h 6858000"/>
              <a:gd name="connsiteX314" fmla="*/ 12191998 w 12192000"/>
              <a:gd name="connsiteY314" fmla="*/ 4564316 h 6858000"/>
              <a:gd name="connsiteX315" fmla="*/ 12191998 w 12192000"/>
              <a:gd name="connsiteY315" fmla="*/ 4515612 h 6858000"/>
              <a:gd name="connsiteX316" fmla="*/ 11381548 w 12192000"/>
              <a:gd name="connsiteY316" fmla="*/ 4792408 h 6858000"/>
              <a:gd name="connsiteX317" fmla="*/ 9378250 w 12192000"/>
              <a:gd name="connsiteY317" fmla="*/ 4964747 h 6858000"/>
              <a:gd name="connsiteX318" fmla="*/ 8867012 w 12192000"/>
              <a:gd name="connsiteY318" fmla="*/ 4887848 h 6858000"/>
              <a:gd name="connsiteX319" fmla="*/ 8819577 w 12192000"/>
              <a:gd name="connsiteY319" fmla="*/ 4848097 h 6858000"/>
              <a:gd name="connsiteX320" fmla="*/ 9271824 w 12192000"/>
              <a:gd name="connsiteY320" fmla="*/ 4890452 h 6858000"/>
              <a:gd name="connsiteX321" fmla="*/ 9520109 w 12192000"/>
              <a:gd name="connsiteY321" fmla="*/ 4896358 h 6858000"/>
              <a:gd name="connsiteX322" fmla="*/ 11323636 w 12192000"/>
              <a:gd name="connsiteY322" fmla="*/ 4597653 h 6858000"/>
              <a:gd name="connsiteX323" fmla="*/ 12191998 w 12192000"/>
              <a:gd name="connsiteY323" fmla="*/ 4240720 h 6858000"/>
              <a:gd name="connsiteX324" fmla="*/ 12191998 w 12192000"/>
              <a:gd name="connsiteY324" fmla="*/ 4194873 h 6858000"/>
              <a:gd name="connsiteX325" fmla="*/ 11310809 w 12192000"/>
              <a:gd name="connsiteY325" fmla="*/ 4558665 h 6858000"/>
              <a:gd name="connsiteX326" fmla="*/ 9273730 w 12192000"/>
              <a:gd name="connsiteY326" fmla="*/ 4849431 h 6858000"/>
              <a:gd name="connsiteX327" fmla="*/ 8760268 w 12192000"/>
              <a:gd name="connsiteY327" fmla="*/ 4797806 h 6858000"/>
              <a:gd name="connsiteX328" fmla="*/ 8727630 w 12192000"/>
              <a:gd name="connsiteY328" fmla="*/ 4769929 h 6858000"/>
              <a:gd name="connsiteX329" fmla="*/ 8703817 w 12192000"/>
              <a:gd name="connsiteY329" fmla="*/ 4749482 h 6858000"/>
              <a:gd name="connsiteX330" fmla="*/ 9164446 w 12192000"/>
              <a:gd name="connsiteY330" fmla="*/ 4771390 h 6858000"/>
              <a:gd name="connsiteX331" fmla="*/ 9169906 w 12192000"/>
              <a:gd name="connsiteY331" fmla="*/ 4771390 h 6858000"/>
              <a:gd name="connsiteX332" fmla="*/ 11254484 w 12192000"/>
              <a:gd name="connsiteY332" fmla="*/ 4359592 h 6858000"/>
              <a:gd name="connsiteX333" fmla="*/ 11962751 w 12192000"/>
              <a:gd name="connsiteY333" fmla="*/ 4035266 h 6858000"/>
              <a:gd name="connsiteX334" fmla="*/ 7325486 w 12192000"/>
              <a:gd name="connsiteY334" fmla="*/ 3901630 h 6858000"/>
              <a:gd name="connsiteX335" fmla="*/ 7431785 w 12192000"/>
              <a:gd name="connsiteY335" fmla="*/ 3984053 h 6858000"/>
              <a:gd name="connsiteX336" fmla="*/ 7405115 w 12192000"/>
              <a:gd name="connsiteY336" fmla="*/ 3987165 h 6858000"/>
              <a:gd name="connsiteX337" fmla="*/ 7294689 w 12192000"/>
              <a:gd name="connsiteY337" fmla="*/ 3906139 h 6858000"/>
              <a:gd name="connsiteX338" fmla="*/ 7325486 w 12192000"/>
              <a:gd name="connsiteY338" fmla="*/ 3901630 h 6858000"/>
              <a:gd name="connsiteX339" fmla="*/ 7444294 w 12192000"/>
              <a:gd name="connsiteY339" fmla="*/ 3881882 h 6858000"/>
              <a:gd name="connsiteX340" fmla="*/ 7549768 w 12192000"/>
              <a:gd name="connsiteY340" fmla="*/ 3968369 h 6858000"/>
              <a:gd name="connsiteX341" fmla="*/ 7520558 w 12192000"/>
              <a:gd name="connsiteY341" fmla="*/ 3972559 h 6858000"/>
              <a:gd name="connsiteX342" fmla="*/ 7411148 w 12192000"/>
              <a:gd name="connsiteY342" fmla="*/ 3887660 h 6858000"/>
              <a:gd name="connsiteX343" fmla="*/ 7444294 w 12192000"/>
              <a:gd name="connsiteY343" fmla="*/ 3881882 h 6858000"/>
              <a:gd name="connsiteX344" fmla="*/ 6511099 w 12192000"/>
              <a:gd name="connsiteY344" fmla="*/ 3873436 h 6858000"/>
              <a:gd name="connsiteX345" fmla="*/ 6629660 w 12192000"/>
              <a:gd name="connsiteY345" fmla="*/ 3937569 h 6858000"/>
              <a:gd name="connsiteX346" fmla="*/ 6617779 w 12192000"/>
              <a:gd name="connsiteY346" fmla="*/ 3937317 h 6858000"/>
              <a:gd name="connsiteX347" fmla="*/ 6493319 w 12192000"/>
              <a:gd name="connsiteY347" fmla="*/ 3873563 h 6858000"/>
              <a:gd name="connsiteX348" fmla="*/ 6511099 w 12192000"/>
              <a:gd name="connsiteY348" fmla="*/ 3873436 h 6858000"/>
              <a:gd name="connsiteX349" fmla="*/ 6601650 w 12192000"/>
              <a:gd name="connsiteY349" fmla="*/ 3871848 h 6858000"/>
              <a:gd name="connsiteX350" fmla="*/ 6601758 w 12192000"/>
              <a:gd name="connsiteY350" fmla="*/ 3871907 h 6858000"/>
              <a:gd name="connsiteX351" fmla="*/ 6601586 w 12192000"/>
              <a:gd name="connsiteY351" fmla="*/ 3871912 h 6858000"/>
              <a:gd name="connsiteX352" fmla="*/ 6386194 w 12192000"/>
              <a:gd name="connsiteY352" fmla="*/ 3871721 h 6858000"/>
              <a:gd name="connsiteX353" fmla="*/ 6399783 w 12192000"/>
              <a:gd name="connsiteY353" fmla="*/ 3872103 h 6858000"/>
              <a:gd name="connsiteX354" fmla="*/ 6519354 w 12192000"/>
              <a:gd name="connsiteY354" fmla="*/ 3932809 h 6858000"/>
              <a:gd name="connsiteX355" fmla="*/ 6512242 w 12192000"/>
              <a:gd name="connsiteY355" fmla="*/ 3932428 h 6858000"/>
              <a:gd name="connsiteX356" fmla="*/ 6386194 w 12192000"/>
              <a:gd name="connsiteY356" fmla="*/ 3871721 h 6858000"/>
              <a:gd name="connsiteX357" fmla="*/ 6623367 w 12192000"/>
              <a:gd name="connsiteY357" fmla="*/ 3871214 h 6858000"/>
              <a:gd name="connsiteX358" fmla="*/ 6741032 w 12192000"/>
              <a:gd name="connsiteY358" fmla="*/ 3938841 h 6858000"/>
              <a:gd name="connsiteX359" fmla="*/ 6724586 w 12192000"/>
              <a:gd name="connsiteY359" fmla="*/ 3938778 h 6858000"/>
              <a:gd name="connsiteX360" fmla="*/ 6601758 w 12192000"/>
              <a:gd name="connsiteY360" fmla="*/ 3871907 h 6858000"/>
              <a:gd name="connsiteX361" fmla="*/ 6281102 w 12192000"/>
              <a:gd name="connsiteY361" fmla="*/ 3867022 h 6858000"/>
              <a:gd name="connsiteX362" fmla="*/ 6289420 w 12192000"/>
              <a:gd name="connsiteY362" fmla="*/ 3867531 h 6858000"/>
              <a:gd name="connsiteX363" fmla="*/ 6409626 w 12192000"/>
              <a:gd name="connsiteY363" fmla="*/ 3924808 h 6858000"/>
              <a:gd name="connsiteX364" fmla="*/ 6408419 w 12192000"/>
              <a:gd name="connsiteY364" fmla="*/ 3924681 h 6858000"/>
              <a:gd name="connsiteX365" fmla="*/ 6281102 w 12192000"/>
              <a:gd name="connsiteY365" fmla="*/ 3867022 h 6858000"/>
              <a:gd name="connsiteX366" fmla="*/ 6737286 w 12192000"/>
              <a:gd name="connsiteY366" fmla="*/ 3865689 h 6858000"/>
              <a:gd name="connsiteX367" fmla="*/ 6853491 w 12192000"/>
              <a:gd name="connsiteY367" fmla="*/ 3936809 h 6858000"/>
              <a:gd name="connsiteX368" fmla="*/ 6832726 w 12192000"/>
              <a:gd name="connsiteY368" fmla="*/ 3937381 h 6858000"/>
              <a:gd name="connsiteX369" fmla="*/ 6711251 w 12192000"/>
              <a:gd name="connsiteY369" fmla="*/ 3867150 h 6858000"/>
              <a:gd name="connsiteX370" fmla="*/ 6711314 w 12192000"/>
              <a:gd name="connsiteY370" fmla="*/ 3867150 h 6858000"/>
              <a:gd name="connsiteX371" fmla="*/ 6737286 w 12192000"/>
              <a:gd name="connsiteY371" fmla="*/ 3865689 h 6858000"/>
              <a:gd name="connsiteX372" fmla="*/ 6176136 w 12192000"/>
              <a:gd name="connsiteY372" fmla="*/ 3859339 h 6858000"/>
              <a:gd name="connsiteX373" fmla="*/ 6179057 w 12192000"/>
              <a:gd name="connsiteY373" fmla="*/ 3859593 h 6858000"/>
              <a:gd name="connsiteX374" fmla="*/ 6220904 w 12192000"/>
              <a:gd name="connsiteY374" fmla="*/ 3878198 h 6858000"/>
              <a:gd name="connsiteX375" fmla="*/ 6176136 w 12192000"/>
              <a:gd name="connsiteY375" fmla="*/ 3859339 h 6858000"/>
              <a:gd name="connsiteX376" fmla="*/ 7564754 w 12192000"/>
              <a:gd name="connsiteY376" fmla="*/ 3858323 h 6858000"/>
              <a:gd name="connsiteX377" fmla="*/ 7669339 w 12192000"/>
              <a:gd name="connsiteY377" fmla="*/ 3949001 h 6858000"/>
              <a:gd name="connsiteX378" fmla="*/ 7669402 w 12192000"/>
              <a:gd name="connsiteY378" fmla="*/ 3949001 h 6858000"/>
              <a:gd name="connsiteX379" fmla="*/ 7637843 w 12192000"/>
              <a:gd name="connsiteY379" fmla="*/ 3954398 h 6858000"/>
              <a:gd name="connsiteX380" fmla="*/ 7529448 w 12192000"/>
              <a:gd name="connsiteY380" fmla="*/ 3865498 h 6858000"/>
              <a:gd name="connsiteX381" fmla="*/ 7564754 w 12192000"/>
              <a:gd name="connsiteY381" fmla="*/ 3858323 h 6858000"/>
              <a:gd name="connsiteX382" fmla="*/ 6851967 w 12192000"/>
              <a:gd name="connsiteY382" fmla="*/ 3856418 h 6858000"/>
              <a:gd name="connsiteX383" fmla="*/ 6967029 w 12192000"/>
              <a:gd name="connsiteY383" fmla="*/ 3931158 h 6858000"/>
              <a:gd name="connsiteX384" fmla="*/ 6943533 w 12192000"/>
              <a:gd name="connsiteY384" fmla="*/ 3932554 h 6858000"/>
              <a:gd name="connsiteX385" fmla="*/ 6823645 w 12192000"/>
              <a:gd name="connsiteY385" fmla="*/ 3858958 h 6858000"/>
              <a:gd name="connsiteX386" fmla="*/ 6851967 w 12192000"/>
              <a:gd name="connsiteY386" fmla="*/ 3856418 h 6858000"/>
              <a:gd name="connsiteX387" fmla="*/ 6967981 w 12192000"/>
              <a:gd name="connsiteY387" fmla="*/ 3843782 h 6858000"/>
              <a:gd name="connsiteX388" fmla="*/ 7081755 w 12192000"/>
              <a:gd name="connsiteY388" fmla="*/ 3922212 h 6858000"/>
              <a:gd name="connsiteX389" fmla="*/ 7055548 w 12192000"/>
              <a:gd name="connsiteY389" fmla="*/ 3924617 h 6858000"/>
              <a:gd name="connsiteX390" fmla="*/ 6937183 w 12192000"/>
              <a:gd name="connsiteY390" fmla="*/ 3847528 h 6858000"/>
              <a:gd name="connsiteX391" fmla="*/ 6967981 w 12192000"/>
              <a:gd name="connsiteY391" fmla="*/ 3843782 h 6858000"/>
              <a:gd name="connsiteX392" fmla="*/ 7085329 w 12192000"/>
              <a:gd name="connsiteY392" fmla="*/ 3827589 h 6858000"/>
              <a:gd name="connsiteX393" fmla="*/ 7197915 w 12192000"/>
              <a:gd name="connsiteY393" fmla="*/ 3909821 h 6858000"/>
              <a:gd name="connsiteX394" fmla="*/ 7169213 w 12192000"/>
              <a:gd name="connsiteY394" fmla="*/ 3913314 h 6858000"/>
              <a:gd name="connsiteX395" fmla="*/ 7052309 w 12192000"/>
              <a:gd name="connsiteY395" fmla="*/ 3832542 h 6858000"/>
              <a:gd name="connsiteX396" fmla="*/ 7085329 w 12192000"/>
              <a:gd name="connsiteY396" fmla="*/ 3827589 h 6858000"/>
              <a:gd name="connsiteX397" fmla="*/ 7204328 w 12192000"/>
              <a:gd name="connsiteY397" fmla="*/ 3807714 h 6858000"/>
              <a:gd name="connsiteX398" fmla="*/ 7315643 w 12192000"/>
              <a:gd name="connsiteY398" fmla="*/ 3893883 h 6858000"/>
              <a:gd name="connsiteX399" fmla="*/ 7284338 w 12192000"/>
              <a:gd name="connsiteY399" fmla="*/ 3898455 h 6858000"/>
              <a:gd name="connsiteX400" fmla="*/ 7168895 w 12192000"/>
              <a:gd name="connsiteY400" fmla="*/ 3814000 h 6858000"/>
              <a:gd name="connsiteX401" fmla="*/ 7204328 w 12192000"/>
              <a:gd name="connsiteY401" fmla="*/ 3807714 h 6858000"/>
              <a:gd name="connsiteX402" fmla="*/ 6236334 w 12192000"/>
              <a:gd name="connsiteY402" fmla="*/ 3800919 h 6858000"/>
              <a:gd name="connsiteX403" fmla="*/ 6257353 w 12192000"/>
              <a:gd name="connsiteY403" fmla="*/ 3800919 h 6858000"/>
              <a:gd name="connsiteX404" fmla="*/ 6387591 w 12192000"/>
              <a:gd name="connsiteY404" fmla="*/ 3866007 h 6858000"/>
              <a:gd name="connsiteX405" fmla="*/ 6373304 w 12192000"/>
              <a:gd name="connsiteY405" fmla="*/ 3865626 h 6858000"/>
              <a:gd name="connsiteX406" fmla="*/ 6236334 w 12192000"/>
              <a:gd name="connsiteY406" fmla="*/ 3800919 h 6858000"/>
              <a:gd name="connsiteX407" fmla="*/ 6372542 w 12192000"/>
              <a:gd name="connsiteY407" fmla="*/ 3799395 h 6858000"/>
              <a:gd name="connsiteX408" fmla="*/ 6372605 w 12192000"/>
              <a:gd name="connsiteY408" fmla="*/ 3799395 h 6858000"/>
              <a:gd name="connsiteX409" fmla="*/ 6500431 w 12192000"/>
              <a:gd name="connsiteY409" fmla="*/ 3867658 h 6858000"/>
              <a:gd name="connsiteX410" fmla="*/ 6481825 w 12192000"/>
              <a:gd name="connsiteY410" fmla="*/ 3867658 h 6858000"/>
              <a:gd name="connsiteX411" fmla="*/ 6347713 w 12192000"/>
              <a:gd name="connsiteY411" fmla="*/ 3800030 h 6858000"/>
              <a:gd name="connsiteX412" fmla="*/ 6372542 w 12192000"/>
              <a:gd name="connsiteY412" fmla="*/ 3799395 h 6858000"/>
              <a:gd name="connsiteX413" fmla="*/ 6125336 w 12192000"/>
              <a:gd name="connsiteY413" fmla="*/ 3798252 h 6858000"/>
              <a:gd name="connsiteX414" fmla="*/ 6142164 w 12192000"/>
              <a:gd name="connsiteY414" fmla="*/ 3798824 h 6858000"/>
              <a:gd name="connsiteX415" fmla="*/ 6275133 w 12192000"/>
              <a:gd name="connsiteY415" fmla="*/ 3860863 h 6858000"/>
              <a:gd name="connsiteX416" fmla="*/ 6265925 w 12192000"/>
              <a:gd name="connsiteY416" fmla="*/ 3860291 h 6858000"/>
              <a:gd name="connsiteX417" fmla="*/ 6125336 w 12192000"/>
              <a:gd name="connsiteY417" fmla="*/ 3798252 h 6858000"/>
              <a:gd name="connsiteX418" fmla="*/ 6488112 w 12192000"/>
              <a:gd name="connsiteY418" fmla="*/ 3794188 h 6858000"/>
              <a:gd name="connsiteX419" fmla="*/ 6488112 w 12192000"/>
              <a:gd name="connsiteY419" fmla="*/ 3794252 h 6858000"/>
              <a:gd name="connsiteX420" fmla="*/ 6613842 w 12192000"/>
              <a:gd name="connsiteY420" fmla="*/ 3865753 h 6858000"/>
              <a:gd name="connsiteX421" fmla="*/ 6591299 w 12192000"/>
              <a:gd name="connsiteY421" fmla="*/ 3866260 h 6858000"/>
              <a:gd name="connsiteX422" fmla="*/ 6459854 w 12192000"/>
              <a:gd name="connsiteY422" fmla="*/ 3795649 h 6858000"/>
              <a:gd name="connsiteX423" fmla="*/ 6488112 w 12192000"/>
              <a:gd name="connsiteY423" fmla="*/ 3794188 h 6858000"/>
              <a:gd name="connsiteX424" fmla="*/ 6013068 w 12192000"/>
              <a:gd name="connsiteY424" fmla="*/ 3792093 h 6858000"/>
              <a:gd name="connsiteX425" fmla="*/ 6026403 w 12192000"/>
              <a:gd name="connsiteY425" fmla="*/ 3793045 h 6858000"/>
              <a:gd name="connsiteX426" fmla="*/ 6162293 w 12192000"/>
              <a:gd name="connsiteY426" fmla="*/ 3852164 h 6858000"/>
              <a:gd name="connsiteX427" fmla="*/ 6157912 w 12192000"/>
              <a:gd name="connsiteY427" fmla="*/ 3851719 h 6858000"/>
              <a:gd name="connsiteX428" fmla="*/ 6157912 w 12192000"/>
              <a:gd name="connsiteY428" fmla="*/ 3851783 h 6858000"/>
              <a:gd name="connsiteX429" fmla="*/ 6013068 w 12192000"/>
              <a:gd name="connsiteY429" fmla="*/ 3792093 h 6858000"/>
              <a:gd name="connsiteX430" fmla="*/ 6605079 w 12192000"/>
              <a:gd name="connsiteY430" fmla="*/ 3785362 h 6858000"/>
              <a:gd name="connsiteX431" fmla="*/ 6728586 w 12192000"/>
              <a:gd name="connsiteY431" fmla="*/ 3860291 h 6858000"/>
              <a:gd name="connsiteX432" fmla="*/ 6702106 w 12192000"/>
              <a:gd name="connsiteY432" fmla="*/ 3861815 h 6858000"/>
              <a:gd name="connsiteX433" fmla="*/ 6573265 w 12192000"/>
              <a:gd name="connsiteY433" fmla="*/ 3788092 h 6858000"/>
              <a:gd name="connsiteX434" fmla="*/ 6605079 w 12192000"/>
              <a:gd name="connsiteY434" fmla="*/ 3785362 h 6858000"/>
              <a:gd name="connsiteX435" fmla="*/ 7325042 w 12192000"/>
              <a:gd name="connsiteY435" fmla="*/ 3784155 h 6858000"/>
              <a:gd name="connsiteX436" fmla="*/ 7435024 w 12192000"/>
              <a:gd name="connsiteY436" fmla="*/ 3874325 h 6858000"/>
              <a:gd name="connsiteX437" fmla="*/ 7401368 w 12192000"/>
              <a:gd name="connsiteY437" fmla="*/ 3880167 h 6858000"/>
              <a:gd name="connsiteX438" fmla="*/ 7287323 w 12192000"/>
              <a:gd name="connsiteY438" fmla="*/ 3791839 h 6858000"/>
              <a:gd name="connsiteX439" fmla="*/ 7287386 w 12192000"/>
              <a:gd name="connsiteY439" fmla="*/ 3791839 h 6858000"/>
              <a:gd name="connsiteX440" fmla="*/ 7325042 w 12192000"/>
              <a:gd name="connsiteY440" fmla="*/ 3784155 h 6858000"/>
              <a:gd name="connsiteX441" fmla="*/ 5901054 w 12192000"/>
              <a:gd name="connsiteY441" fmla="*/ 3782377 h 6858000"/>
              <a:gd name="connsiteX442" fmla="*/ 5905944 w 12192000"/>
              <a:gd name="connsiteY442" fmla="*/ 3782885 h 6858000"/>
              <a:gd name="connsiteX443" fmla="*/ 5970396 w 12192000"/>
              <a:gd name="connsiteY443" fmla="*/ 3808729 h 6858000"/>
              <a:gd name="connsiteX444" fmla="*/ 5901054 w 12192000"/>
              <a:gd name="connsiteY444" fmla="*/ 3782377 h 6858000"/>
              <a:gd name="connsiteX445" fmla="*/ 6722554 w 12192000"/>
              <a:gd name="connsiteY445" fmla="*/ 3772915 h 6858000"/>
              <a:gd name="connsiteX446" fmla="*/ 6844029 w 12192000"/>
              <a:gd name="connsiteY446" fmla="*/ 3851338 h 6858000"/>
              <a:gd name="connsiteX447" fmla="*/ 6815264 w 12192000"/>
              <a:gd name="connsiteY447" fmla="*/ 3853941 h 6858000"/>
              <a:gd name="connsiteX448" fmla="*/ 6688835 w 12192000"/>
              <a:gd name="connsiteY448" fmla="*/ 3776916 h 6858000"/>
              <a:gd name="connsiteX449" fmla="*/ 6722554 w 12192000"/>
              <a:gd name="connsiteY449" fmla="*/ 3772915 h 6858000"/>
              <a:gd name="connsiteX450" fmla="*/ 6841172 w 12192000"/>
              <a:gd name="connsiteY450" fmla="*/ 3756787 h 6858000"/>
              <a:gd name="connsiteX451" fmla="*/ 6960743 w 12192000"/>
              <a:gd name="connsiteY451" fmla="*/ 3838828 h 6858000"/>
              <a:gd name="connsiteX452" fmla="*/ 6929564 w 12192000"/>
              <a:gd name="connsiteY452" fmla="*/ 3842639 h 6858000"/>
              <a:gd name="connsiteX453" fmla="*/ 6805168 w 12192000"/>
              <a:gd name="connsiteY453" fmla="*/ 3762121 h 6858000"/>
              <a:gd name="connsiteX454" fmla="*/ 6841172 w 12192000"/>
              <a:gd name="connsiteY454" fmla="*/ 3756787 h 6858000"/>
              <a:gd name="connsiteX455" fmla="*/ 7447533 w 12192000"/>
              <a:gd name="connsiteY455" fmla="*/ 3756659 h 6858000"/>
              <a:gd name="connsiteX456" fmla="*/ 7556245 w 12192000"/>
              <a:gd name="connsiteY456" fmla="*/ 3850894 h 6858000"/>
              <a:gd name="connsiteX457" fmla="*/ 7556245 w 12192000"/>
              <a:gd name="connsiteY457" fmla="*/ 3850957 h 6858000"/>
              <a:gd name="connsiteX458" fmla="*/ 7520494 w 12192000"/>
              <a:gd name="connsiteY458" fmla="*/ 3858133 h 6858000"/>
              <a:gd name="connsiteX459" fmla="*/ 7407909 w 12192000"/>
              <a:gd name="connsiteY459" fmla="*/ 3765867 h 6858000"/>
              <a:gd name="connsiteX460" fmla="*/ 7447533 w 12192000"/>
              <a:gd name="connsiteY460" fmla="*/ 3756659 h 6858000"/>
              <a:gd name="connsiteX461" fmla="*/ 6960869 w 12192000"/>
              <a:gd name="connsiteY461" fmla="*/ 3737038 h 6858000"/>
              <a:gd name="connsiteX462" fmla="*/ 6960932 w 12192000"/>
              <a:gd name="connsiteY462" fmla="*/ 3737038 h 6858000"/>
              <a:gd name="connsiteX463" fmla="*/ 7078662 w 12192000"/>
              <a:gd name="connsiteY463" fmla="*/ 3822827 h 6858000"/>
              <a:gd name="connsiteX464" fmla="*/ 7045197 w 12192000"/>
              <a:gd name="connsiteY464" fmla="*/ 3827779 h 6858000"/>
              <a:gd name="connsiteX465" fmla="*/ 6922896 w 12192000"/>
              <a:gd name="connsiteY465" fmla="*/ 3743706 h 6858000"/>
              <a:gd name="connsiteX466" fmla="*/ 6960869 w 12192000"/>
              <a:gd name="connsiteY466" fmla="*/ 3737038 h 6858000"/>
              <a:gd name="connsiteX467" fmla="*/ 7082218 w 12192000"/>
              <a:gd name="connsiteY467" fmla="*/ 3713480 h 6858000"/>
              <a:gd name="connsiteX468" fmla="*/ 7198168 w 12192000"/>
              <a:gd name="connsiteY468" fmla="*/ 3803078 h 6858000"/>
              <a:gd name="connsiteX469" fmla="*/ 7162355 w 12192000"/>
              <a:gd name="connsiteY469" fmla="*/ 3809365 h 6858000"/>
              <a:gd name="connsiteX470" fmla="*/ 7042086 w 12192000"/>
              <a:gd name="connsiteY470" fmla="*/ 3721608 h 6858000"/>
              <a:gd name="connsiteX471" fmla="*/ 7082218 w 12192000"/>
              <a:gd name="connsiteY471" fmla="*/ 3713480 h 6858000"/>
              <a:gd name="connsiteX472" fmla="*/ 7205041 w 12192000"/>
              <a:gd name="connsiteY472" fmla="*/ 3685933 h 6858000"/>
              <a:gd name="connsiteX473" fmla="*/ 7319390 w 12192000"/>
              <a:gd name="connsiteY473" fmla="*/ 3779520 h 6858000"/>
              <a:gd name="connsiteX474" fmla="*/ 7281417 w 12192000"/>
              <a:gd name="connsiteY474" fmla="*/ 3787203 h 6858000"/>
              <a:gd name="connsiteX475" fmla="*/ 7163053 w 12192000"/>
              <a:gd name="connsiteY475" fmla="*/ 3695700 h 6858000"/>
              <a:gd name="connsiteX476" fmla="*/ 7205027 w 12192000"/>
              <a:gd name="connsiteY476" fmla="*/ 3685921 h 6858000"/>
              <a:gd name="connsiteX477" fmla="*/ 7205090 w 12192000"/>
              <a:gd name="connsiteY477" fmla="*/ 3685921 h 6858000"/>
              <a:gd name="connsiteX478" fmla="*/ 7205041 w 12192000"/>
              <a:gd name="connsiteY478" fmla="*/ 3685933 h 6858000"/>
              <a:gd name="connsiteX479" fmla="*/ 7329487 w 12192000"/>
              <a:gd name="connsiteY479" fmla="*/ 3654297 h 6858000"/>
              <a:gd name="connsiteX480" fmla="*/ 7388097 w 12192000"/>
              <a:gd name="connsiteY480" fmla="*/ 3705161 h 6858000"/>
              <a:gd name="connsiteX481" fmla="*/ 7442199 w 12192000"/>
              <a:gd name="connsiteY481" fmla="*/ 3752088 h 6858000"/>
              <a:gd name="connsiteX482" fmla="*/ 7402321 w 12192000"/>
              <a:gd name="connsiteY482" fmla="*/ 3761295 h 6858000"/>
              <a:gd name="connsiteX483" fmla="*/ 7285799 w 12192000"/>
              <a:gd name="connsiteY483" fmla="*/ 3665855 h 6858000"/>
              <a:gd name="connsiteX484" fmla="*/ 7329487 w 12192000"/>
              <a:gd name="connsiteY484" fmla="*/ 3654297 h 6858000"/>
              <a:gd name="connsiteX485" fmla="*/ 3379850 w 12192000"/>
              <a:gd name="connsiteY485" fmla="*/ 3514915 h 6858000"/>
              <a:gd name="connsiteX486" fmla="*/ 3152592 w 12192000"/>
              <a:gd name="connsiteY486" fmla="*/ 3542174 h 6858000"/>
              <a:gd name="connsiteX487" fmla="*/ 3078202 w 12192000"/>
              <a:gd name="connsiteY487" fmla="*/ 3550705 h 6858000"/>
              <a:gd name="connsiteX488" fmla="*/ 3069017 w 12192000"/>
              <a:gd name="connsiteY488" fmla="*/ 3552198 h 6858000"/>
              <a:gd name="connsiteX489" fmla="*/ 2974983 w 12192000"/>
              <a:gd name="connsiteY489" fmla="*/ 3563477 h 6858000"/>
              <a:gd name="connsiteX490" fmla="*/ 2858504 w 12192000"/>
              <a:gd name="connsiteY490" fmla="*/ 3586404 h 6858000"/>
              <a:gd name="connsiteX491" fmla="*/ 2826733 w 12192000"/>
              <a:gd name="connsiteY491" fmla="*/ 3591567 h 6858000"/>
              <a:gd name="connsiteX492" fmla="*/ 2753093 w 12192000"/>
              <a:gd name="connsiteY492" fmla="*/ 3607153 h 6858000"/>
              <a:gd name="connsiteX493" fmla="*/ 2577782 w 12192000"/>
              <a:gd name="connsiteY493" fmla="*/ 3641661 h 6858000"/>
              <a:gd name="connsiteX494" fmla="*/ 319214 w 12192000"/>
              <a:gd name="connsiteY494" fmla="*/ 4780470 h 6858000"/>
              <a:gd name="connsiteX495" fmla="*/ 0 w 12192000"/>
              <a:gd name="connsiteY495" fmla="*/ 5062545 h 6858000"/>
              <a:gd name="connsiteX496" fmla="*/ 0 w 12192000"/>
              <a:gd name="connsiteY496" fmla="*/ 4998600 h 6858000"/>
              <a:gd name="connsiteX497" fmla="*/ 231584 w 12192000"/>
              <a:gd name="connsiteY497" fmla="*/ 4795274 h 6858000"/>
              <a:gd name="connsiteX498" fmla="*/ 470661 w 12192000"/>
              <a:gd name="connsiteY498" fmla="*/ 4605845 h 6858000"/>
              <a:gd name="connsiteX499" fmla="*/ 2728213 w 12192000"/>
              <a:gd name="connsiteY499" fmla="*/ 3598735 h 6858000"/>
              <a:gd name="connsiteX500" fmla="*/ 3379850 w 12192000"/>
              <a:gd name="connsiteY500" fmla="*/ 3514915 h 6858000"/>
              <a:gd name="connsiteX501" fmla="*/ 3929983 w 12192000"/>
              <a:gd name="connsiteY501" fmla="*/ 3502581 h 6858000"/>
              <a:gd name="connsiteX502" fmla="*/ 4274819 w 12192000"/>
              <a:gd name="connsiteY502" fmla="*/ 3520503 h 6858000"/>
              <a:gd name="connsiteX503" fmla="*/ 4961572 w 12192000"/>
              <a:gd name="connsiteY503" fmla="*/ 3617531 h 6858000"/>
              <a:gd name="connsiteX504" fmla="*/ 5655627 w 12192000"/>
              <a:gd name="connsiteY504" fmla="*/ 3788028 h 6858000"/>
              <a:gd name="connsiteX505" fmla="*/ 6053327 w 12192000"/>
              <a:gd name="connsiteY505" fmla="*/ 3915537 h 6858000"/>
              <a:gd name="connsiteX506" fmla="*/ 6128638 w 12192000"/>
              <a:gd name="connsiteY506" fmla="*/ 3940302 h 6858000"/>
              <a:gd name="connsiteX507" fmla="*/ 6208458 w 12192000"/>
              <a:gd name="connsiteY507" fmla="*/ 3969258 h 6858000"/>
              <a:gd name="connsiteX508" fmla="*/ 6350761 w 12192000"/>
              <a:gd name="connsiteY508" fmla="*/ 4017962 h 6858000"/>
              <a:gd name="connsiteX509" fmla="*/ 6363525 w 12192000"/>
              <a:gd name="connsiteY509" fmla="*/ 4022915 h 6858000"/>
              <a:gd name="connsiteX510" fmla="*/ 6556565 w 12192000"/>
              <a:gd name="connsiteY510" fmla="*/ 4092066 h 6858000"/>
              <a:gd name="connsiteX511" fmla="*/ 6760018 w 12192000"/>
              <a:gd name="connsiteY511" fmla="*/ 4167123 h 6858000"/>
              <a:gd name="connsiteX512" fmla="*/ 6965568 w 12192000"/>
              <a:gd name="connsiteY512" fmla="*/ 4244784 h 6858000"/>
              <a:gd name="connsiteX513" fmla="*/ 7174293 w 12192000"/>
              <a:gd name="connsiteY513" fmla="*/ 4325683 h 6858000"/>
              <a:gd name="connsiteX514" fmla="*/ 7380096 w 12192000"/>
              <a:gd name="connsiteY514" fmla="*/ 4407534 h 6858000"/>
              <a:gd name="connsiteX515" fmla="*/ 7589710 w 12192000"/>
              <a:gd name="connsiteY515" fmla="*/ 4493450 h 6858000"/>
              <a:gd name="connsiteX516" fmla="*/ 7801355 w 12192000"/>
              <a:gd name="connsiteY516" fmla="*/ 4582985 h 6858000"/>
              <a:gd name="connsiteX517" fmla="*/ 8014525 w 12192000"/>
              <a:gd name="connsiteY517" fmla="*/ 4676521 h 6858000"/>
              <a:gd name="connsiteX518" fmla="*/ 8227567 w 12192000"/>
              <a:gd name="connsiteY518" fmla="*/ 4773739 h 6858000"/>
              <a:gd name="connsiteX519" fmla="*/ 8444864 w 12192000"/>
              <a:gd name="connsiteY519" fmla="*/ 4877371 h 6858000"/>
              <a:gd name="connsiteX520" fmla="*/ 8663494 w 12192000"/>
              <a:gd name="connsiteY520" fmla="*/ 4986845 h 6858000"/>
              <a:gd name="connsiteX521" fmla="*/ 8883141 w 12192000"/>
              <a:gd name="connsiteY521" fmla="*/ 5103050 h 6858000"/>
              <a:gd name="connsiteX522" fmla="*/ 9110661 w 12192000"/>
              <a:gd name="connsiteY522" fmla="*/ 5230748 h 6858000"/>
              <a:gd name="connsiteX523" fmla="*/ 9324466 w 12192000"/>
              <a:gd name="connsiteY523" fmla="*/ 5358765 h 6858000"/>
              <a:gd name="connsiteX524" fmla="*/ 9551732 w 12192000"/>
              <a:gd name="connsiteY524" fmla="*/ 5504941 h 6858000"/>
              <a:gd name="connsiteX525" fmla="*/ 10204194 w 12192000"/>
              <a:gd name="connsiteY525" fmla="*/ 5933312 h 6858000"/>
              <a:gd name="connsiteX526" fmla="*/ 11955143 w 12192000"/>
              <a:gd name="connsiteY526" fmla="*/ 6716394 h 6858000"/>
              <a:gd name="connsiteX527" fmla="*/ 12192000 w 12192000"/>
              <a:gd name="connsiteY527" fmla="*/ 6778273 h 6858000"/>
              <a:gd name="connsiteX528" fmla="*/ 12192000 w 12192000"/>
              <a:gd name="connsiteY528" fmla="*/ 6858000 h 6858000"/>
              <a:gd name="connsiteX529" fmla="*/ 0 w 12192000"/>
              <a:gd name="connsiteY529" fmla="*/ 6858000 h 6858000"/>
              <a:gd name="connsiteX530" fmla="*/ 0 w 12192000"/>
              <a:gd name="connsiteY530" fmla="*/ 5066101 h 6858000"/>
              <a:gd name="connsiteX531" fmla="*/ 320865 w 12192000"/>
              <a:gd name="connsiteY531" fmla="*/ 4782439 h 6858000"/>
              <a:gd name="connsiteX532" fmla="*/ 2578353 w 12192000"/>
              <a:gd name="connsiteY532" fmla="*/ 3644138 h 6858000"/>
              <a:gd name="connsiteX533" fmla="*/ 2753093 w 12192000"/>
              <a:gd name="connsiteY533" fmla="*/ 3607153 h 6858000"/>
              <a:gd name="connsiteX534" fmla="*/ 2858504 w 12192000"/>
              <a:gd name="connsiteY534" fmla="*/ 3586404 h 6858000"/>
              <a:gd name="connsiteX535" fmla="*/ 3069017 w 12192000"/>
              <a:gd name="connsiteY535" fmla="*/ 3552198 h 6858000"/>
              <a:gd name="connsiteX536" fmla="*/ 3152592 w 12192000"/>
              <a:gd name="connsiteY536" fmla="*/ 3542174 h 6858000"/>
              <a:gd name="connsiteX537" fmla="*/ 3332636 w 12192000"/>
              <a:gd name="connsiteY537" fmla="*/ 3521524 h 6858000"/>
              <a:gd name="connsiteX538" fmla="*/ 3589909 w 12192000"/>
              <a:gd name="connsiteY538" fmla="*/ 3503993 h 6858000"/>
              <a:gd name="connsiteX539" fmla="*/ 3929983 w 12192000"/>
              <a:gd name="connsiteY539" fmla="*/ 3502581 h 6858000"/>
              <a:gd name="connsiteX540" fmla="*/ 3811650 w 12192000"/>
              <a:gd name="connsiteY540" fmla="*/ 3495357 h 6858000"/>
              <a:gd name="connsiteX541" fmla="*/ 2727134 w 12192000"/>
              <a:gd name="connsiteY541" fmla="*/ 3593147 h 6858000"/>
              <a:gd name="connsiteX542" fmla="*/ 467169 w 12192000"/>
              <a:gd name="connsiteY542" fmla="*/ 4601273 h 6858000"/>
              <a:gd name="connsiteX543" fmla="*/ 229909 w 12192000"/>
              <a:gd name="connsiteY543" fmla="*/ 4789170 h 6858000"/>
              <a:gd name="connsiteX544" fmla="*/ 0 w 12192000"/>
              <a:gd name="connsiteY544" fmla="*/ 4990726 h 6858000"/>
              <a:gd name="connsiteX545" fmla="*/ 0 w 12192000"/>
              <a:gd name="connsiteY545" fmla="*/ 4911935 h 6858000"/>
              <a:gd name="connsiteX546" fmla="*/ 302386 w 12192000"/>
              <a:gd name="connsiteY546" fmla="*/ 4658812 h 6858000"/>
              <a:gd name="connsiteX547" fmla="*/ 616521 w 12192000"/>
              <a:gd name="connsiteY547" fmla="*/ 4429633 h 6858000"/>
              <a:gd name="connsiteX548" fmla="*/ 2875343 w 12192000"/>
              <a:gd name="connsiteY548" fmla="*/ 3552380 h 6858000"/>
              <a:gd name="connsiteX549" fmla="*/ 3811650 w 12192000"/>
              <a:gd name="connsiteY549" fmla="*/ 3495357 h 6858000"/>
              <a:gd name="connsiteX550" fmla="*/ 3594123 w 12192000"/>
              <a:gd name="connsiteY550" fmla="*/ 3476776 h 6858000"/>
              <a:gd name="connsiteX551" fmla="*/ 4187443 w 12192000"/>
              <a:gd name="connsiteY551" fmla="*/ 3504311 h 6858000"/>
              <a:gd name="connsiteX552" fmla="*/ 2874009 w 12192000"/>
              <a:gd name="connsiteY552" fmla="*/ 3543427 h 6858000"/>
              <a:gd name="connsiteX553" fmla="*/ 611441 w 12192000"/>
              <a:gd name="connsiteY553" fmla="*/ 4422140 h 6858000"/>
              <a:gd name="connsiteX554" fmla="*/ 299965 w 12192000"/>
              <a:gd name="connsiteY554" fmla="*/ 4649248 h 6858000"/>
              <a:gd name="connsiteX555" fmla="*/ 0 w 12192000"/>
              <a:gd name="connsiteY555" fmla="*/ 4899870 h 6858000"/>
              <a:gd name="connsiteX556" fmla="*/ 0 w 12192000"/>
              <a:gd name="connsiteY556" fmla="*/ 4805828 h 6858000"/>
              <a:gd name="connsiteX557" fmla="*/ 183015 w 12192000"/>
              <a:gd name="connsiteY557" fmla="*/ 4654400 h 6858000"/>
              <a:gd name="connsiteX558" fmla="*/ 757364 w 12192000"/>
              <a:gd name="connsiteY558" fmla="*/ 4253484 h 6858000"/>
              <a:gd name="connsiteX559" fmla="*/ 3019043 w 12192000"/>
              <a:gd name="connsiteY559" fmla="*/ 3504438 h 6858000"/>
              <a:gd name="connsiteX560" fmla="*/ 3594123 w 12192000"/>
              <a:gd name="connsiteY560" fmla="*/ 3476776 h 6858000"/>
              <a:gd name="connsiteX561" fmla="*/ 3585371 w 12192000"/>
              <a:gd name="connsiteY561" fmla="*/ 3447051 h 6858000"/>
              <a:gd name="connsiteX562" fmla="*/ 4590922 w 12192000"/>
              <a:gd name="connsiteY562" fmla="*/ 3540378 h 6858000"/>
              <a:gd name="connsiteX563" fmla="*/ 3017900 w 12192000"/>
              <a:gd name="connsiteY563" fmla="*/ 3492182 h 6858000"/>
              <a:gd name="connsiteX564" fmla="*/ 751077 w 12192000"/>
              <a:gd name="connsiteY564" fmla="*/ 4243006 h 6858000"/>
              <a:gd name="connsiteX565" fmla="*/ 181551 w 12192000"/>
              <a:gd name="connsiteY565" fmla="*/ 4639922 h 6858000"/>
              <a:gd name="connsiteX566" fmla="*/ 0 w 12192000"/>
              <a:gd name="connsiteY566" fmla="*/ 4789699 h 6858000"/>
              <a:gd name="connsiteX567" fmla="*/ 0 w 12192000"/>
              <a:gd name="connsiteY567" fmla="*/ 4678453 h 6858000"/>
              <a:gd name="connsiteX568" fmla="*/ 214182 w 12192000"/>
              <a:gd name="connsiteY568" fmla="*/ 4510238 h 6858000"/>
              <a:gd name="connsiteX569" fmla="*/ 891793 w 12192000"/>
              <a:gd name="connsiteY569" fmla="*/ 4077398 h 6858000"/>
              <a:gd name="connsiteX570" fmla="*/ 3585371 w 12192000"/>
              <a:gd name="connsiteY570" fmla="*/ 3447051 h 6858000"/>
              <a:gd name="connsiteX571" fmla="*/ 3292601 w 12192000"/>
              <a:gd name="connsiteY571" fmla="*/ 3402520 h 6858000"/>
              <a:gd name="connsiteX572" fmla="*/ 4880990 w 12192000"/>
              <a:gd name="connsiteY572" fmla="*/ 3578415 h 6858000"/>
              <a:gd name="connsiteX573" fmla="*/ 3157791 w 12192000"/>
              <a:gd name="connsiteY573" fmla="*/ 3439223 h 6858000"/>
              <a:gd name="connsiteX574" fmla="*/ 884491 w 12192000"/>
              <a:gd name="connsiteY574" fmla="*/ 4063809 h 6858000"/>
              <a:gd name="connsiteX575" fmla="*/ 212541 w 12192000"/>
              <a:gd name="connsiteY575" fmla="*/ 4492274 h 6858000"/>
              <a:gd name="connsiteX576" fmla="*/ 0 w 12192000"/>
              <a:gd name="connsiteY576" fmla="*/ 4658514 h 6858000"/>
              <a:gd name="connsiteX577" fmla="*/ 0 w 12192000"/>
              <a:gd name="connsiteY577" fmla="*/ 4531519 h 6858000"/>
              <a:gd name="connsiteX578" fmla="*/ 244511 w 12192000"/>
              <a:gd name="connsiteY578" fmla="*/ 4350304 h 6858000"/>
              <a:gd name="connsiteX579" fmla="*/ 1017777 w 12192000"/>
              <a:gd name="connsiteY579" fmla="*/ 3901122 h 6858000"/>
              <a:gd name="connsiteX580" fmla="*/ 3292601 w 12192000"/>
              <a:gd name="connsiteY580" fmla="*/ 3402520 h 6858000"/>
              <a:gd name="connsiteX581" fmla="*/ 3309324 w 12192000"/>
              <a:gd name="connsiteY581" fmla="*/ 3343929 h 6858000"/>
              <a:gd name="connsiteX582" fmla="*/ 4519993 w 12192000"/>
              <a:gd name="connsiteY582" fmla="*/ 3476561 h 6858000"/>
              <a:gd name="connsiteX583" fmla="*/ 5201984 w 12192000"/>
              <a:gd name="connsiteY583" fmla="*/ 3635247 h 6858000"/>
              <a:gd name="connsiteX584" fmla="*/ 3292474 w 12192000"/>
              <a:gd name="connsiteY584" fmla="*/ 3383915 h 6858000"/>
              <a:gd name="connsiteX585" fmla="*/ 1009840 w 12192000"/>
              <a:gd name="connsiteY585" fmla="*/ 3884295 h 6858000"/>
              <a:gd name="connsiteX586" fmla="*/ 242726 w 12192000"/>
              <a:gd name="connsiteY586" fmla="*/ 4328859 h 6858000"/>
              <a:gd name="connsiteX587" fmla="*/ 0 w 12192000"/>
              <a:gd name="connsiteY587" fmla="*/ 4507897 h 6858000"/>
              <a:gd name="connsiteX588" fmla="*/ 0 w 12192000"/>
              <a:gd name="connsiteY588" fmla="*/ 4361617 h 6858000"/>
              <a:gd name="connsiteX589" fmla="*/ 197072 w 12192000"/>
              <a:gd name="connsiteY589" fmla="*/ 4222686 h 6858000"/>
              <a:gd name="connsiteX590" fmla="*/ 397573 w 12192000"/>
              <a:gd name="connsiteY590" fmla="*/ 4094289 h 6858000"/>
              <a:gd name="connsiteX591" fmla="*/ 1558861 w 12192000"/>
              <a:gd name="connsiteY591" fmla="*/ 3573081 h 6858000"/>
              <a:gd name="connsiteX592" fmla="*/ 2925698 w 12192000"/>
              <a:gd name="connsiteY592" fmla="*/ 3346958 h 6858000"/>
              <a:gd name="connsiteX593" fmla="*/ 3309324 w 12192000"/>
              <a:gd name="connsiteY593" fmla="*/ 3343929 h 6858000"/>
              <a:gd name="connsiteX594" fmla="*/ 3078479 w 12192000"/>
              <a:gd name="connsiteY594" fmla="*/ 3264344 h 6858000"/>
              <a:gd name="connsiteX595" fmla="*/ 4671314 w 12192000"/>
              <a:gd name="connsiteY595" fmla="*/ 3468878 h 6858000"/>
              <a:gd name="connsiteX596" fmla="*/ 5465190 w 12192000"/>
              <a:gd name="connsiteY596" fmla="*/ 3687953 h 6858000"/>
              <a:gd name="connsiteX597" fmla="*/ 4523993 w 12192000"/>
              <a:gd name="connsiteY597" fmla="*/ 3455098 h 6858000"/>
              <a:gd name="connsiteX598" fmla="*/ 2924746 w 12192000"/>
              <a:gd name="connsiteY598" fmla="*/ 3325114 h 6858000"/>
              <a:gd name="connsiteX599" fmla="*/ 1552447 w 12192000"/>
              <a:gd name="connsiteY599" fmla="*/ 3552190 h 6858000"/>
              <a:gd name="connsiteX600" fmla="*/ 386206 w 12192000"/>
              <a:gd name="connsiteY600" fmla="*/ 4075620 h 6858000"/>
              <a:gd name="connsiteX601" fmla="*/ 191508 w 12192000"/>
              <a:gd name="connsiteY601" fmla="*/ 4200072 h 6858000"/>
              <a:gd name="connsiteX602" fmla="*/ 0 w 12192000"/>
              <a:gd name="connsiteY602" fmla="*/ 4334439 h 6858000"/>
              <a:gd name="connsiteX603" fmla="*/ 0 w 12192000"/>
              <a:gd name="connsiteY603" fmla="*/ 4168565 h 6858000"/>
              <a:gd name="connsiteX604" fmla="*/ 270184 w 12192000"/>
              <a:gd name="connsiteY604" fmla="*/ 3994936 h 6858000"/>
              <a:gd name="connsiteX605" fmla="*/ 547306 w 12192000"/>
              <a:gd name="connsiteY605" fmla="*/ 3839654 h 6858000"/>
              <a:gd name="connsiteX606" fmla="*/ 1712912 w 12192000"/>
              <a:gd name="connsiteY606" fmla="*/ 3406584 h 6858000"/>
              <a:gd name="connsiteX607" fmla="*/ 3078479 w 12192000"/>
              <a:gd name="connsiteY607" fmla="*/ 3264344 h 6858000"/>
              <a:gd name="connsiteX608" fmla="*/ 2878233 w 12192000"/>
              <a:gd name="connsiteY608" fmla="*/ 3165313 h 6858000"/>
              <a:gd name="connsiteX609" fmla="*/ 3231387 w 12192000"/>
              <a:gd name="connsiteY609" fmla="*/ 3180207 h 6858000"/>
              <a:gd name="connsiteX610" fmla="*/ 4822762 w 12192000"/>
              <a:gd name="connsiteY610" fmla="*/ 3460178 h 6858000"/>
              <a:gd name="connsiteX611" fmla="*/ 5726810 w 12192000"/>
              <a:gd name="connsiteY611" fmla="*/ 3748151 h 6858000"/>
              <a:gd name="connsiteX612" fmla="*/ 4676965 w 12192000"/>
              <a:gd name="connsiteY612" fmla="*/ 3444494 h 6858000"/>
              <a:gd name="connsiteX613" fmla="*/ 3078860 w 12192000"/>
              <a:gd name="connsiteY613" fmla="*/ 3239262 h 6858000"/>
              <a:gd name="connsiteX614" fmla="*/ 1707197 w 12192000"/>
              <a:gd name="connsiteY614" fmla="*/ 3382200 h 6858000"/>
              <a:gd name="connsiteX615" fmla="*/ 535749 w 12192000"/>
              <a:gd name="connsiteY615" fmla="*/ 3817429 h 6858000"/>
              <a:gd name="connsiteX616" fmla="*/ 264572 w 12192000"/>
              <a:gd name="connsiteY616" fmla="*/ 3969163 h 6858000"/>
              <a:gd name="connsiteX617" fmla="*/ 0 w 12192000"/>
              <a:gd name="connsiteY617" fmla="*/ 4138339 h 6858000"/>
              <a:gd name="connsiteX618" fmla="*/ 0 w 12192000"/>
              <a:gd name="connsiteY618" fmla="*/ 3953979 h 6858000"/>
              <a:gd name="connsiteX619" fmla="*/ 171304 w 12192000"/>
              <a:gd name="connsiteY619" fmla="*/ 3850240 h 6858000"/>
              <a:gd name="connsiteX620" fmla="*/ 697039 w 12192000"/>
              <a:gd name="connsiteY620" fmla="*/ 3583876 h 6858000"/>
              <a:gd name="connsiteX621" fmla="*/ 1867026 w 12192000"/>
              <a:gd name="connsiteY621" fmla="*/ 3238563 h 6858000"/>
              <a:gd name="connsiteX622" fmla="*/ 2878233 w 12192000"/>
              <a:gd name="connsiteY622" fmla="*/ 3165313 h 6858000"/>
              <a:gd name="connsiteX623" fmla="*/ 2703595 w 12192000"/>
              <a:gd name="connsiteY623" fmla="*/ 3043659 h 6858000"/>
              <a:gd name="connsiteX624" fmla="*/ 3384613 w 12192000"/>
              <a:gd name="connsiteY624" fmla="*/ 3094609 h 6858000"/>
              <a:gd name="connsiteX625" fmla="*/ 4974462 w 12192000"/>
              <a:gd name="connsiteY625" fmla="*/ 3450526 h 6858000"/>
              <a:gd name="connsiteX626" fmla="*/ 5896990 w 12192000"/>
              <a:gd name="connsiteY626" fmla="*/ 3779520 h 6858000"/>
              <a:gd name="connsiteX627" fmla="*/ 5891339 w 12192000"/>
              <a:gd name="connsiteY627" fmla="*/ 3778884 h 6858000"/>
              <a:gd name="connsiteX628" fmla="*/ 4830255 w 12192000"/>
              <a:gd name="connsiteY628" fmla="*/ 3433000 h 6858000"/>
              <a:gd name="connsiteX629" fmla="*/ 3233419 w 12192000"/>
              <a:gd name="connsiteY629" fmla="*/ 3152076 h 6858000"/>
              <a:gd name="connsiteX630" fmla="*/ 1862454 w 12192000"/>
              <a:gd name="connsiteY630" fmla="*/ 3210750 h 6858000"/>
              <a:gd name="connsiteX631" fmla="*/ 685799 w 12192000"/>
              <a:gd name="connsiteY631" fmla="*/ 3558032 h 6858000"/>
              <a:gd name="connsiteX632" fmla="*/ 338986 w 12192000"/>
              <a:gd name="connsiteY632" fmla="*/ 3724965 h 6858000"/>
              <a:gd name="connsiteX633" fmla="*/ 0 w 12192000"/>
              <a:gd name="connsiteY633" fmla="*/ 3920579 h 6858000"/>
              <a:gd name="connsiteX634" fmla="*/ 0 w 12192000"/>
              <a:gd name="connsiteY634" fmla="*/ 3716267 h 6858000"/>
              <a:gd name="connsiteX635" fmla="*/ 208836 w 12192000"/>
              <a:gd name="connsiteY635" fmla="*/ 3602622 h 6858000"/>
              <a:gd name="connsiteX636" fmla="*/ 846835 w 12192000"/>
              <a:gd name="connsiteY636" fmla="*/ 3326828 h 6858000"/>
              <a:gd name="connsiteX637" fmla="*/ 2703595 w 12192000"/>
              <a:gd name="connsiteY637" fmla="*/ 3043659 h 6858000"/>
              <a:gd name="connsiteX638" fmla="*/ 2208435 w 12192000"/>
              <a:gd name="connsiteY638" fmla="*/ 2896592 h 6858000"/>
              <a:gd name="connsiteX639" fmla="*/ 3538156 w 12192000"/>
              <a:gd name="connsiteY639" fmla="*/ 3007360 h 6858000"/>
              <a:gd name="connsiteX640" fmla="*/ 6019037 w 12192000"/>
              <a:gd name="connsiteY640" fmla="*/ 3790188 h 6858000"/>
              <a:gd name="connsiteX641" fmla="*/ 6005321 w 12192000"/>
              <a:gd name="connsiteY641" fmla="*/ 3789235 h 6858000"/>
              <a:gd name="connsiteX642" fmla="*/ 4983797 w 12192000"/>
              <a:gd name="connsiteY642" fmla="*/ 3420618 h 6858000"/>
              <a:gd name="connsiteX643" fmla="*/ 3388486 w 12192000"/>
              <a:gd name="connsiteY643" fmla="*/ 3063494 h 6858000"/>
              <a:gd name="connsiteX644" fmla="*/ 836421 w 12192000"/>
              <a:gd name="connsiteY644" fmla="*/ 3297237 h 6858000"/>
              <a:gd name="connsiteX645" fmla="*/ 206289 w 12192000"/>
              <a:gd name="connsiteY645" fmla="*/ 3568655 h 6858000"/>
              <a:gd name="connsiteX646" fmla="*/ 0 w 12192000"/>
              <a:gd name="connsiteY646" fmla="*/ 3680137 h 6858000"/>
              <a:gd name="connsiteX647" fmla="*/ 0 w 12192000"/>
              <a:gd name="connsiteY647" fmla="*/ 3455006 h 6858000"/>
              <a:gd name="connsiteX648" fmla="*/ 246122 w 12192000"/>
              <a:gd name="connsiteY648" fmla="*/ 3336720 h 6858000"/>
              <a:gd name="connsiteX649" fmla="*/ 996822 w 12192000"/>
              <a:gd name="connsiteY649" fmla="*/ 3068383 h 6858000"/>
              <a:gd name="connsiteX650" fmla="*/ 2208435 w 12192000"/>
              <a:gd name="connsiteY650" fmla="*/ 2896592 h 6858000"/>
              <a:gd name="connsiteX651" fmla="*/ 2046903 w 12192000"/>
              <a:gd name="connsiteY651" fmla="*/ 2720665 h 6858000"/>
              <a:gd name="connsiteX652" fmla="*/ 3692334 w 12192000"/>
              <a:gd name="connsiteY652" fmla="*/ 2918269 h 6858000"/>
              <a:gd name="connsiteX653" fmla="*/ 6136068 w 12192000"/>
              <a:gd name="connsiteY653" fmla="*/ 3796220 h 6858000"/>
              <a:gd name="connsiteX654" fmla="*/ 6118796 w 12192000"/>
              <a:gd name="connsiteY654" fmla="*/ 3795649 h 6858000"/>
              <a:gd name="connsiteX655" fmla="*/ 3544252 w 12192000"/>
              <a:gd name="connsiteY655" fmla="*/ 2973260 h 6858000"/>
              <a:gd name="connsiteX656" fmla="*/ 987805 w 12192000"/>
              <a:gd name="connsiteY656" fmla="*/ 3034919 h 6858000"/>
              <a:gd name="connsiteX657" fmla="*/ 243846 w 12192000"/>
              <a:gd name="connsiteY657" fmla="*/ 3299738 h 6858000"/>
              <a:gd name="connsiteX658" fmla="*/ 0 w 12192000"/>
              <a:gd name="connsiteY658" fmla="*/ 3416082 h 6858000"/>
              <a:gd name="connsiteX659" fmla="*/ 0 w 12192000"/>
              <a:gd name="connsiteY659" fmla="*/ 3171010 h 6858000"/>
              <a:gd name="connsiteX660" fmla="*/ 284271 w 12192000"/>
              <a:gd name="connsiteY660" fmla="*/ 3052890 h 6858000"/>
              <a:gd name="connsiteX661" fmla="*/ 1147254 w 12192000"/>
              <a:gd name="connsiteY661" fmla="*/ 2808351 h 6858000"/>
              <a:gd name="connsiteX662" fmla="*/ 2046903 w 12192000"/>
              <a:gd name="connsiteY662" fmla="*/ 2720665 h 6858000"/>
              <a:gd name="connsiteX663" fmla="*/ 1891440 w 12192000"/>
              <a:gd name="connsiteY663" fmla="*/ 2516257 h 6858000"/>
              <a:gd name="connsiteX664" fmla="*/ 3847274 w 12192000"/>
              <a:gd name="connsiteY664" fmla="*/ 2827528 h 6858000"/>
              <a:gd name="connsiteX665" fmla="*/ 6252146 w 12192000"/>
              <a:gd name="connsiteY665" fmla="*/ 3798506 h 6858000"/>
              <a:gd name="connsiteX666" fmla="*/ 6230746 w 12192000"/>
              <a:gd name="connsiteY666" fmla="*/ 3798506 h 6858000"/>
              <a:gd name="connsiteX667" fmla="*/ 3701033 w 12192000"/>
              <a:gd name="connsiteY667" fmla="*/ 2881503 h 6858000"/>
              <a:gd name="connsiteX668" fmla="*/ 1140269 w 12192000"/>
              <a:gd name="connsiteY668" fmla="*/ 2771203 h 6858000"/>
              <a:gd name="connsiteX669" fmla="*/ 282429 w 12192000"/>
              <a:gd name="connsiteY669" fmla="*/ 3013082 h 6858000"/>
              <a:gd name="connsiteX670" fmla="*/ 0 w 12192000"/>
              <a:gd name="connsiteY670" fmla="*/ 3129544 h 6858000"/>
              <a:gd name="connsiteX671" fmla="*/ 0 w 12192000"/>
              <a:gd name="connsiteY671" fmla="*/ 2866281 h 6858000"/>
              <a:gd name="connsiteX672" fmla="*/ 323741 w 12192000"/>
              <a:gd name="connsiteY672" fmla="*/ 2752642 h 6858000"/>
              <a:gd name="connsiteX673" fmla="*/ 1298193 w 12192000"/>
              <a:gd name="connsiteY673" fmla="*/ 2546858 h 6858000"/>
              <a:gd name="connsiteX674" fmla="*/ 1891440 w 12192000"/>
              <a:gd name="connsiteY674" fmla="*/ 2516257 h 6858000"/>
              <a:gd name="connsiteX675" fmla="*/ 1742750 w 12192000"/>
              <a:gd name="connsiteY675" fmla="*/ 2282292 h 6858000"/>
              <a:gd name="connsiteX676" fmla="*/ 4003166 w 12192000"/>
              <a:gd name="connsiteY676" fmla="*/ 2734881 h 6858000"/>
              <a:gd name="connsiteX677" fmla="*/ 6368033 w 12192000"/>
              <a:gd name="connsiteY677" fmla="*/ 3797046 h 6858000"/>
              <a:gd name="connsiteX678" fmla="*/ 6342697 w 12192000"/>
              <a:gd name="connsiteY678" fmla="*/ 3797617 h 6858000"/>
              <a:gd name="connsiteX679" fmla="*/ 3858767 w 12192000"/>
              <a:gd name="connsiteY679" fmla="*/ 2788094 h 6858000"/>
              <a:gd name="connsiteX680" fmla="*/ 1293748 w 12192000"/>
              <a:gd name="connsiteY680" fmla="*/ 2506027 h 6858000"/>
              <a:gd name="connsiteX681" fmla="*/ 322484 w 12192000"/>
              <a:gd name="connsiteY681" fmla="*/ 2709937 h 6858000"/>
              <a:gd name="connsiteX682" fmla="*/ 0 w 12192000"/>
              <a:gd name="connsiteY682" fmla="*/ 2822277 h 6858000"/>
              <a:gd name="connsiteX683" fmla="*/ 0 w 12192000"/>
              <a:gd name="connsiteY683" fmla="*/ 2540661 h 6858000"/>
              <a:gd name="connsiteX684" fmla="*/ 363767 w 12192000"/>
              <a:gd name="connsiteY684" fmla="*/ 2436098 h 6858000"/>
              <a:gd name="connsiteX685" fmla="*/ 1449831 w 12192000"/>
              <a:gd name="connsiteY685" fmla="*/ 2283650 h 6858000"/>
              <a:gd name="connsiteX686" fmla="*/ 1742750 w 12192000"/>
              <a:gd name="connsiteY686" fmla="*/ 2282292 h 6858000"/>
              <a:gd name="connsiteX687" fmla="*/ 1401410 w 12192000"/>
              <a:gd name="connsiteY687" fmla="*/ 2014051 h 6858000"/>
              <a:gd name="connsiteX688" fmla="*/ 1602358 w 12192000"/>
              <a:gd name="connsiteY688" fmla="*/ 2018919 h 6858000"/>
              <a:gd name="connsiteX689" fmla="*/ 4160202 w 12192000"/>
              <a:gd name="connsiteY689" fmla="*/ 2640520 h 6858000"/>
              <a:gd name="connsiteX690" fmla="*/ 6483921 w 12192000"/>
              <a:gd name="connsiteY690" fmla="*/ 3791965 h 6858000"/>
              <a:gd name="connsiteX691" fmla="*/ 6455409 w 12192000"/>
              <a:gd name="connsiteY691" fmla="*/ 3793426 h 6858000"/>
              <a:gd name="connsiteX692" fmla="*/ 4017708 w 12192000"/>
              <a:gd name="connsiteY692" fmla="*/ 2693098 h 6858000"/>
              <a:gd name="connsiteX693" fmla="*/ 1448371 w 12192000"/>
              <a:gd name="connsiteY693" fmla="*/ 2239454 h 6858000"/>
              <a:gd name="connsiteX694" fmla="*/ 363199 w 12192000"/>
              <a:gd name="connsiteY694" fmla="*/ 2390732 h 6858000"/>
              <a:gd name="connsiteX695" fmla="*/ 0 w 12192000"/>
              <a:gd name="connsiteY695" fmla="*/ 2494244 h 6858000"/>
              <a:gd name="connsiteX696" fmla="*/ 0 w 12192000"/>
              <a:gd name="connsiteY696" fmla="*/ 2195815 h 6858000"/>
              <a:gd name="connsiteX697" fmla="*/ 203010 w 12192000"/>
              <a:gd name="connsiteY697" fmla="*/ 2146192 h 6858000"/>
              <a:gd name="connsiteX698" fmla="*/ 1401410 w 12192000"/>
              <a:gd name="connsiteY698" fmla="*/ 2014051 h 6858000"/>
              <a:gd name="connsiteX699" fmla="*/ 1100687 w 12192000"/>
              <a:gd name="connsiteY699" fmla="*/ 1715376 h 6858000"/>
              <a:gd name="connsiteX700" fmla="*/ 1755901 w 12192000"/>
              <a:gd name="connsiteY700" fmla="*/ 1752473 h 6858000"/>
              <a:gd name="connsiteX701" fmla="*/ 2961449 w 12192000"/>
              <a:gd name="connsiteY701" fmla="*/ 2013648 h 6858000"/>
              <a:gd name="connsiteX702" fmla="*/ 4318508 w 12192000"/>
              <a:gd name="connsiteY702" fmla="*/ 2544318 h 6858000"/>
              <a:gd name="connsiteX703" fmla="*/ 6601395 w 12192000"/>
              <a:gd name="connsiteY703" fmla="*/ 3783139 h 6858000"/>
              <a:gd name="connsiteX704" fmla="*/ 6569392 w 12192000"/>
              <a:gd name="connsiteY704" fmla="*/ 3785870 h 6858000"/>
              <a:gd name="connsiteX705" fmla="*/ 4178045 w 12192000"/>
              <a:gd name="connsiteY705" fmla="*/ 2596515 h 6858000"/>
              <a:gd name="connsiteX706" fmla="*/ 1604390 w 12192000"/>
              <a:gd name="connsiteY706" fmla="*/ 1971484 h 6858000"/>
              <a:gd name="connsiteX707" fmla="*/ 203113 w 12192000"/>
              <a:gd name="connsiteY707" fmla="*/ 2097548 h 6858000"/>
              <a:gd name="connsiteX708" fmla="*/ 0 w 12192000"/>
              <a:gd name="connsiteY708" fmla="*/ 2146793 h 6858000"/>
              <a:gd name="connsiteX709" fmla="*/ 0 w 12192000"/>
              <a:gd name="connsiteY709" fmla="*/ 1832788 h 6858000"/>
              <a:gd name="connsiteX710" fmla="*/ 223810 w 12192000"/>
              <a:gd name="connsiteY710" fmla="*/ 1791143 h 6858000"/>
              <a:gd name="connsiteX711" fmla="*/ 1100687 w 12192000"/>
              <a:gd name="connsiteY711" fmla="*/ 1715376 h 6858000"/>
              <a:gd name="connsiteX712" fmla="*/ 963200 w 12192000"/>
              <a:gd name="connsiteY712" fmla="*/ 1386483 h 6858000"/>
              <a:gd name="connsiteX713" fmla="*/ 1910651 w 12192000"/>
              <a:gd name="connsiteY713" fmla="*/ 1484312 h 6858000"/>
              <a:gd name="connsiteX714" fmla="*/ 4478210 w 12192000"/>
              <a:gd name="connsiteY714" fmla="*/ 2446210 h 6858000"/>
              <a:gd name="connsiteX715" fmla="*/ 6719188 w 12192000"/>
              <a:gd name="connsiteY715" fmla="*/ 3770693 h 6858000"/>
              <a:gd name="connsiteX716" fmla="*/ 6685343 w 12192000"/>
              <a:gd name="connsiteY716" fmla="*/ 3774757 h 6858000"/>
              <a:gd name="connsiteX717" fmla="*/ 4339716 w 12192000"/>
              <a:gd name="connsiteY717" fmla="*/ 2498344 h 6858000"/>
              <a:gd name="connsiteX718" fmla="*/ 2976371 w 12192000"/>
              <a:gd name="connsiteY718" fmla="*/ 1965261 h 6858000"/>
              <a:gd name="connsiteX719" fmla="*/ 1761743 w 12192000"/>
              <a:gd name="connsiteY719" fmla="*/ 1702181 h 6858000"/>
              <a:gd name="connsiteX720" fmla="*/ 224407 w 12192000"/>
              <a:gd name="connsiteY720" fmla="*/ 1739705 h 6858000"/>
              <a:gd name="connsiteX721" fmla="*/ 0 w 12192000"/>
              <a:gd name="connsiteY721" fmla="*/ 1781099 h 6858000"/>
              <a:gd name="connsiteX722" fmla="*/ 0 w 12192000"/>
              <a:gd name="connsiteY722" fmla="*/ 1452999 h 6858000"/>
              <a:gd name="connsiteX723" fmla="*/ 244860 w 12192000"/>
              <a:gd name="connsiteY723" fmla="*/ 1420924 h 6858000"/>
              <a:gd name="connsiteX724" fmla="*/ 963200 w 12192000"/>
              <a:gd name="connsiteY724" fmla="*/ 1386483 h 6858000"/>
              <a:gd name="connsiteX725" fmla="*/ 10923395 w 12192000"/>
              <a:gd name="connsiteY725" fmla="*/ 1246060 h 6858000"/>
              <a:gd name="connsiteX726" fmla="*/ 11231053 w 12192000"/>
              <a:gd name="connsiteY726" fmla="*/ 1246060 h 6858000"/>
              <a:gd name="connsiteX727" fmla="*/ 9525317 w 12192000"/>
              <a:gd name="connsiteY727" fmla="*/ 2775394 h 6858000"/>
              <a:gd name="connsiteX728" fmla="*/ 7576629 w 12192000"/>
              <a:gd name="connsiteY728" fmla="*/ 3717925 h 6858000"/>
              <a:gd name="connsiteX729" fmla="*/ 7525003 w 12192000"/>
              <a:gd name="connsiteY729" fmla="*/ 3731450 h 6858000"/>
              <a:gd name="connsiteX730" fmla="*/ 7433817 w 12192000"/>
              <a:gd name="connsiteY730" fmla="*/ 3652393 h 6858000"/>
              <a:gd name="connsiteX731" fmla="*/ 7410258 w 12192000"/>
              <a:gd name="connsiteY731" fmla="*/ 3631946 h 6858000"/>
              <a:gd name="connsiteX732" fmla="*/ 7481569 w 12192000"/>
              <a:gd name="connsiteY732" fmla="*/ 3610927 h 6858000"/>
              <a:gd name="connsiteX733" fmla="*/ 7481632 w 12192000"/>
              <a:gd name="connsiteY733" fmla="*/ 3610927 h 6858000"/>
              <a:gd name="connsiteX734" fmla="*/ 9477437 w 12192000"/>
              <a:gd name="connsiteY734" fmla="*/ 2566987 h 6858000"/>
              <a:gd name="connsiteX735" fmla="*/ 10923395 w 12192000"/>
              <a:gd name="connsiteY735" fmla="*/ 1246060 h 6858000"/>
              <a:gd name="connsiteX736" fmla="*/ 528553 w 12192000"/>
              <a:gd name="connsiteY736" fmla="*/ 1027350 h 6858000"/>
              <a:gd name="connsiteX737" fmla="*/ 2066924 w 12192000"/>
              <a:gd name="connsiteY737" fmla="*/ 1214374 h 6858000"/>
              <a:gd name="connsiteX738" fmla="*/ 6838124 w 12192000"/>
              <a:gd name="connsiteY738" fmla="*/ 3754628 h 6858000"/>
              <a:gd name="connsiteX739" fmla="*/ 6801929 w 12192000"/>
              <a:gd name="connsiteY739" fmla="*/ 3759962 h 6858000"/>
              <a:gd name="connsiteX740" fmla="*/ 4503102 w 12192000"/>
              <a:gd name="connsiteY740" fmla="*/ 2398458 h 6858000"/>
              <a:gd name="connsiteX741" fmla="*/ 1920620 w 12192000"/>
              <a:gd name="connsiteY741" fmla="*/ 1431417 h 6858000"/>
              <a:gd name="connsiteX742" fmla="*/ 238665 w 12192000"/>
              <a:gd name="connsiteY742" fmla="*/ 1368028 h 6858000"/>
              <a:gd name="connsiteX743" fmla="*/ 0 w 12192000"/>
              <a:gd name="connsiteY743" fmla="*/ 1398960 h 6858000"/>
              <a:gd name="connsiteX744" fmla="*/ 0 w 12192000"/>
              <a:gd name="connsiteY744" fmla="*/ 1058227 h 6858000"/>
              <a:gd name="connsiteX745" fmla="*/ 266314 w 12192000"/>
              <a:gd name="connsiteY745" fmla="*/ 1037022 h 6858000"/>
              <a:gd name="connsiteX746" fmla="*/ 528553 w 12192000"/>
              <a:gd name="connsiteY746" fmla="*/ 1027350 h 6858000"/>
              <a:gd name="connsiteX747" fmla="*/ 10916855 w 12192000"/>
              <a:gd name="connsiteY747" fmla="*/ 956183 h 6858000"/>
              <a:gd name="connsiteX748" fmla="*/ 10793284 w 12192000"/>
              <a:gd name="connsiteY748" fmla="*/ 973645 h 6858000"/>
              <a:gd name="connsiteX749" fmla="*/ 10791696 w 12192000"/>
              <a:gd name="connsiteY749" fmla="*/ 974217 h 6858000"/>
              <a:gd name="connsiteX750" fmla="*/ 10771948 w 12192000"/>
              <a:gd name="connsiteY750" fmla="*/ 1035050 h 6858000"/>
              <a:gd name="connsiteX751" fmla="*/ 10936223 w 12192000"/>
              <a:gd name="connsiteY751" fmla="*/ 990282 h 6858000"/>
              <a:gd name="connsiteX752" fmla="*/ 10936223 w 12192000"/>
              <a:gd name="connsiteY752" fmla="*/ 990219 h 6858000"/>
              <a:gd name="connsiteX753" fmla="*/ 11108307 w 12192000"/>
              <a:gd name="connsiteY753" fmla="*/ 1004570 h 6858000"/>
              <a:gd name="connsiteX754" fmla="*/ 11024361 w 12192000"/>
              <a:gd name="connsiteY754" fmla="*/ 973201 h 6858000"/>
              <a:gd name="connsiteX755" fmla="*/ 10916855 w 12192000"/>
              <a:gd name="connsiteY755" fmla="*/ 956183 h 6858000"/>
              <a:gd name="connsiteX756" fmla="*/ 10874673 w 12192000"/>
              <a:gd name="connsiteY756" fmla="*/ 909339 h 6858000"/>
              <a:gd name="connsiteX757" fmla="*/ 10812334 w 12192000"/>
              <a:gd name="connsiteY757" fmla="*/ 910717 h 6858000"/>
              <a:gd name="connsiteX758" fmla="*/ 10797348 w 12192000"/>
              <a:gd name="connsiteY758" fmla="*/ 956818 h 6858000"/>
              <a:gd name="connsiteX759" fmla="*/ 10797412 w 12192000"/>
              <a:gd name="connsiteY759" fmla="*/ 956881 h 6858000"/>
              <a:gd name="connsiteX760" fmla="*/ 10917363 w 12192000"/>
              <a:gd name="connsiteY760" fmla="*/ 941451 h 6858000"/>
              <a:gd name="connsiteX761" fmla="*/ 11028361 w 12192000"/>
              <a:gd name="connsiteY761" fmla="*/ 958977 h 6858000"/>
              <a:gd name="connsiteX762" fmla="*/ 11046141 w 12192000"/>
              <a:gd name="connsiteY762" fmla="*/ 964247 h 6858000"/>
              <a:gd name="connsiteX763" fmla="*/ 10874673 w 12192000"/>
              <a:gd name="connsiteY763" fmla="*/ 909339 h 6858000"/>
              <a:gd name="connsiteX764" fmla="*/ 11291695 w 12192000"/>
              <a:gd name="connsiteY764" fmla="*/ 816991 h 6858000"/>
              <a:gd name="connsiteX765" fmla="*/ 11296712 w 12192000"/>
              <a:gd name="connsiteY765" fmla="*/ 826389 h 6858000"/>
              <a:gd name="connsiteX766" fmla="*/ 11280901 w 12192000"/>
              <a:gd name="connsiteY766" fmla="*/ 836041 h 6858000"/>
              <a:gd name="connsiteX767" fmla="*/ 11276265 w 12192000"/>
              <a:gd name="connsiteY767" fmla="*/ 835723 h 6858000"/>
              <a:gd name="connsiteX768" fmla="*/ 11291695 w 12192000"/>
              <a:gd name="connsiteY768" fmla="*/ 816991 h 6858000"/>
              <a:gd name="connsiteX769" fmla="*/ 11240832 w 12192000"/>
              <a:gd name="connsiteY769" fmla="*/ 780288 h 6858000"/>
              <a:gd name="connsiteX770" fmla="*/ 11282932 w 12192000"/>
              <a:gd name="connsiteY770" fmla="*/ 815403 h 6858000"/>
              <a:gd name="connsiteX771" fmla="*/ 11288902 w 12192000"/>
              <a:gd name="connsiteY771" fmla="*/ 816292 h 6858000"/>
              <a:gd name="connsiteX772" fmla="*/ 11273344 w 12192000"/>
              <a:gd name="connsiteY772" fmla="*/ 835215 h 6858000"/>
              <a:gd name="connsiteX773" fmla="*/ 11242229 w 12192000"/>
              <a:gd name="connsiteY773" fmla="*/ 819721 h 6858000"/>
              <a:gd name="connsiteX774" fmla="*/ 11242166 w 12192000"/>
              <a:gd name="connsiteY774" fmla="*/ 819721 h 6858000"/>
              <a:gd name="connsiteX775" fmla="*/ 11237911 w 12192000"/>
              <a:gd name="connsiteY775" fmla="*/ 816356 h 6858000"/>
              <a:gd name="connsiteX776" fmla="*/ 11222100 w 12192000"/>
              <a:gd name="connsiteY776" fmla="*/ 837819 h 6858000"/>
              <a:gd name="connsiteX777" fmla="*/ 11323382 w 12192000"/>
              <a:gd name="connsiteY777" fmla="*/ 761619 h 6858000"/>
              <a:gd name="connsiteX778" fmla="*/ 11323402 w 12192000"/>
              <a:gd name="connsiteY778" fmla="*/ 761671 h 6858000"/>
              <a:gd name="connsiteX779" fmla="*/ 11323382 w 12192000"/>
              <a:gd name="connsiteY779" fmla="*/ 761682 h 6858000"/>
              <a:gd name="connsiteX780" fmla="*/ 11338305 w 12192000"/>
              <a:gd name="connsiteY780" fmla="*/ 753681 h 6858000"/>
              <a:gd name="connsiteX781" fmla="*/ 11339257 w 12192000"/>
              <a:gd name="connsiteY781" fmla="*/ 753681 h 6858000"/>
              <a:gd name="connsiteX782" fmla="*/ 11326493 w 12192000"/>
              <a:gd name="connsiteY782" fmla="*/ 769556 h 6858000"/>
              <a:gd name="connsiteX783" fmla="*/ 11323402 w 12192000"/>
              <a:gd name="connsiteY783" fmla="*/ 761671 h 6858000"/>
              <a:gd name="connsiteX784" fmla="*/ 11146662 w 12192000"/>
              <a:gd name="connsiteY784" fmla="*/ 713740 h 6858000"/>
              <a:gd name="connsiteX785" fmla="*/ 11153012 w 12192000"/>
              <a:gd name="connsiteY785" fmla="*/ 774065 h 6858000"/>
              <a:gd name="connsiteX786" fmla="*/ 11153075 w 12192000"/>
              <a:gd name="connsiteY786" fmla="*/ 774065 h 6858000"/>
              <a:gd name="connsiteX787" fmla="*/ 11162409 w 12192000"/>
              <a:gd name="connsiteY787" fmla="*/ 749427 h 6858000"/>
              <a:gd name="connsiteX788" fmla="*/ 11146662 w 12192000"/>
              <a:gd name="connsiteY788" fmla="*/ 713740 h 6858000"/>
              <a:gd name="connsiteX789" fmla="*/ 11012295 w 12192000"/>
              <a:gd name="connsiteY789" fmla="*/ 704342 h 6858000"/>
              <a:gd name="connsiteX790" fmla="*/ 10952098 w 12192000"/>
              <a:gd name="connsiteY790" fmla="*/ 731202 h 6858000"/>
              <a:gd name="connsiteX791" fmla="*/ 10959527 w 12192000"/>
              <a:gd name="connsiteY791" fmla="*/ 708342 h 6858000"/>
              <a:gd name="connsiteX792" fmla="*/ 10878120 w 12192000"/>
              <a:gd name="connsiteY792" fmla="*/ 708342 h 6858000"/>
              <a:gd name="connsiteX793" fmla="*/ 10820589 w 12192000"/>
              <a:gd name="connsiteY793" fmla="*/ 885444 h 6858000"/>
              <a:gd name="connsiteX794" fmla="*/ 10903838 w 12192000"/>
              <a:gd name="connsiteY794" fmla="*/ 885444 h 6858000"/>
              <a:gd name="connsiteX795" fmla="*/ 10935968 w 12192000"/>
              <a:gd name="connsiteY795" fmla="*/ 786638 h 6858000"/>
              <a:gd name="connsiteX796" fmla="*/ 10952542 w 12192000"/>
              <a:gd name="connsiteY796" fmla="*/ 774128 h 6858000"/>
              <a:gd name="connsiteX797" fmla="*/ 10960988 w 12192000"/>
              <a:gd name="connsiteY797" fmla="*/ 786638 h 6858000"/>
              <a:gd name="connsiteX798" fmla="*/ 10928856 w 12192000"/>
              <a:gd name="connsiteY798" fmla="*/ 885444 h 6858000"/>
              <a:gd name="connsiteX799" fmla="*/ 11012232 w 12192000"/>
              <a:gd name="connsiteY799" fmla="*/ 885444 h 6858000"/>
              <a:gd name="connsiteX800" fmla="*/ 11044363 w 12192000"/>
              <a:gd name="connsiteY800" fmla="*/ 786638 h 6858000"/>
              <a:gd name="connsiteX801" fmla="*/ 11060937 w 12192000"/>
              <a:gd name="connsiteY801" fmla="*/ 774128 h 6858000"/>
              <a:gd name="connsiteX802" fmla="*/ 11069382 w 12192000"/>
              <a:gd name="connsiteY802" fmla="*/ 786638 h 6858000"/>
              <a:gd name="connsiteX803" fmla="*/ 11037251 w 12192000"/>
              <a:gd name="connsiteY803" fmla="*/ 885444 h 6858000"/>
              <a:gd name="connsiteX804" fmla="*/ 11120309 w 12192000"/>
              <a:gd name="connsiteY804" fmla="*/ 885444 h 6858000"/>
              <a:gd name="connsiteX805" fmla="*/ 11138026 w 12192000"/>
              <a:gd name="connsiteY805" fmla="*/ 819848 h 6858000"/>
              <a:gd name="connsiteX806" fmla="*/ 11091353 w 12192000"/>
              <a:gd name="connsiteY806" fmla="*/ 881570 h 6858000"/>
              <a:gd name="connsiteX807" fmla="*/ 11132438 w 12192000"/>
              <a:gd name="connsiteY807" fmla="*/ 815276 h 6858000"/>
              <a:gd name="connsiteX808" fmla="*/ 11075351 w 12192000"/>
              <a:gd name="connsiteY808" fmla="*/ 855472 h 6858000"/>
              <a:gd name="connsiteX809" fmla="*/ 11130215 w 12192000"/>
              <a:gd name="connsiteY809" fmla="*/ 807085 h 6858000"/>
              <a:gd name="connsiteX810" fmla="*/ 11074081 w 12192000"/>
              <a:gd name="connsiteY810" fmla="*/ 817753 h 6858000"/>
              <a:gd name="connsiteX811" fmla="*/ 11131803 w 12192000"/>
              <a:gd name="connsiteY811" fmla="*/ 796861 h 6858000"/>
              <a:gd name="connsiteX812" fmla="*/ 11087670 w 12192000"/>
              <a:gd name="connsiteY812" fmla="*/ 775906 h 6858000"/>
              <a:gd name="connsiteX813" fmla="*/ 11136819 w 12192000"/>
              <a:gd name="connsiteY813" fmla="*/ 786701 h 6858000"/>
              <a:gd name="connsiteX814" fmla="*/ 11113451 w 12192000"/>
              <a:gd name="connsiteY814" fmla="*/ 738314 h 6858000"/>
              <a:gd name="connsiteX815" fmla="*/ 11144376 w 12192000"/>
              <a:gd name="connsiteY815" fmla="*/ 778510 h 6858000"/>
              <a:gd name="connsiteX816" fmla="*/ 11146344 w 12192000"/>
              <a:gd name="connsiteY816" fmla="*/ 713486 h 6858000"/>
              <a:gd name="connsiteX817" fmla="*/ 11137454 w 12192000"/>
              <a:gd name="connsiteY817" fmla="*/ 708342 h 6858000"/>
              <a:gd name="connsiteX818" fmla="*/ 11116626 w 12192000"/>
              <a:gd name="connsiteY818" fmla="*/ 704342 h 6858000"/>
              <a:gd name="connsiteX819" fmla="*/ 11055412 w 12192000"/>
              <a:gd name="connsiteY819" fmla="*/ 732091 h 6858000"/>
              <a:gd name="connsiteX820" fmla="*/ 11012295 w 12192000"/>
              <a:gd name="connsiteY820" fmla="*/ 704342 h 6858000"/>
              <a:gd name="connsiteX821" fmla="*/ 288130 w 12192000"/>
              <a:gd name="connsiteY821" fmla="*/ 640412 h 6858000"/>
              <a:gd name="connsiteX822" fmla="*/ 2224785 w 12192000"/>
              <a:gd name="connsiteY822" fmla="*/ 942848 h 6858000"/>
              <a:gd name="connsiteX823" fmla="*/ 4803012 w 12192000"/>
              <a:gd name="connsiteY823" fmla="*/ 2244471 h 6858000"/>
              <a:gd name="connsiteX824" fmla="*/ 6958202 w 12192000"/>
              <a:gd name="connsiteY824" fmla="*/ 3734879 h 6858000"/>
              <a:gd name="connsiteX825" fmla="*/ 6920039 w 12192000"/>
              <a:gd name="connsiteY825" fmla="*/ 3741483 h 6858000"/>
              <a:gd name="connsiteX826" fmla="*/ 2081212 w 12192000"/>
              <a:gd name="connsiteY826" fmla="*/ 1159192 h 6858000"/>
              <a:gd name="connsiteX827" fmla="*/ 268058 w 12192000"/>
              <a:gd name="connsiteY827" fmla="*/ 979756 h 6858000"/>
              <a:gd name="connsiteX828" fmla="*/ 0 w 12192000"/>
              <a:gd name="connsiteY828" fmla="*/ 1000887 h 6858000"/>
              <a:gd name="connsiteX829" fmla="*/ 0 w 12192000"/>
              <a:gd name="connsiteY829" fmla="*/ 649668 h 6858000"/>
              <a:gd name="connsiteX830" fmla="*/ 11202415 w 12192000"/>
              <a:gd name="connsiteY830" fmla="*/ 634174 h 6858000"/>
              <a:gd name="connsiteX831" fmla="*/ 11183047 w 12192000"/>
              <a:gd name="connsiteY831" fmla="*/ 693610 h 6858000"/>
              <a:gd name="connsiteX832" fmla="*/ 11269026 w 12192000"/>
              <a:gd name="connsiteY832" fmla="*/ 693610 h 6858000"/>
              <a:gd name="connsiteX833" fmla="*/ 11288393 w 12192000"/>
              <a:gd name="connsiteY833" fmla="*/ 634174 h 6858000"/>
              <a:gd name="connsiteX834" fmla="*/ 0 w 12192000"/>
              <a:gd name="connsiteY834" fmla="*/ 228854 h 6858000"/>
              <a:gd name="connsiteX835" fmla="*/ 310481 w 12192000"/>
              <a:gd name="connsiteY835" fmla="*/ 232392 h 6858000"/>
              <a:gd name="connsiteX836" fmla="*/ 2384424 w 12192000"/>
              <a:gd name="connsiteY836" fmla="*/ 669607 h 6858000"/>
              <a:gd name="connsiteX837" fmla="*/ 4968303 w 12192000"/>
              <a:gd name="connsiteY837" fmla="*/ 2140902 h 6858000"/>
              <a:gd name="connsiteX838" fmla="*/ 7079678 w 12192000"/>
              <a:gd name="connsiteY838" fmla="*/ 3711384 h 6858000"/>
              <a:gd name="connsiteX839" fmla="*/ 7039356 w 12192000"/>
              <a:gd name="connsiteY839" fmla="*/ 3719512 h 6858000"/>
              <a:gd name="connsiteX840" fmla="*/ 4835398 w 12192000"/>
              <a:gd name="connsiteY840" fmla="*/ 2193734 h 6858000"/>
              <a:gd name="connsiteX841" fmla="*/ 2243454 w 12192000"/>
              <a:gd name="connsiteY841" fmla="*/ 885571 h 6858000"/>
              <a:gd name="connsiteX842" fmla="*/ 290500 w 12192000"/>
              <a:gd name="connsiteY842" fmla="*/ 580113 h 6858000"/>
              <a:gd name="connsiteX843" fmla="*/ 0 w 12192000"/>
              <a:gd name="connsiteY843" fmla="*/ 589343 h 6858000"/>
              <a:gd name="connsiteX844" fmla="*/ 2631503 w 12192000"/>
              <a:gd name="connsiteY844" fmla="*/ 0 h 6858000"/>
              <a:gd name="connsiteX845" fmla="*/ 12192000 w 12192000"/>
              <a:gd name="connsiteY845" fmla="*/ 0 h 6858000"/>
              <a:gd name="connsiteX846" fmla="*/ 12192000 w 12192000"/>
              <a:gd name="connsiteY846" fmla="*/ 3864835 h 6858000"/>
              <a:gd name="connsiteX847" fmla="*/ 11959555 w 12192000"/>
              <a:gd name="connsiteY847" fmla="*/ 3994129 h 6858000"/>
              <a:gd name="connsiteX848" fmla="*/ 11240768 w 12192000"/>
              <a:gd name="connsiteY848" fmla="*/ 4324286 h 6858000"/>
              <a:gd name="connsiteX849" fmla="*/ 9169843 w 12192000"/>
              <a:gd name="connsiteY849" fmla="*/ 4733544 h 6858000"/>
              <a:gd name="connsiteX850" fmla="*/ 9164446 w 12192000"/>
              <a:gd name="connsiteY850" fmla="*/ 4733544 h 6858000"/>
              <a:gd name="connsiteX851" fmla="*/ 8653461 w 12192000"/>
              <a:gd name="connsiteY851" fmla="*/ 4706302 h 6858000"/>
              <a:gd name="connsiteX852" fmla="*/ 8588564 w 12192000"/>
              <a:gd name="connsiteY852" fmla="*/ 4650549 h 6858000"/>
              <a:gd name="connsiteX853" fmla="*/ 9068180 w 12192000"/>
              <a:gd name="connsiteY853" fmla="*/ 4651502 h 6858000"/>
              <a:gd name="connsiteX854" fmla="*/ 11185396 w 12192000"/>
              <a:gd name="connsiteY854" fmla="*/ 4120832 h 6858000"/>
              <a:gd name="connsiteX855" fmla="*/ 12191998 w 12192000"/>
              <a:gd name="connsiteY855" fmla="*/ 3566287 h 6858000"/>
              <a:gd name="connsiteX856" fmla="*/ 12191998 w 12192000"/>
              <a:gd name="connsiteY856" fmla="*/ 3524884 h 6858000"/>
              <a:gd name="connsiteX857" fmla="*/ 11171236 w 12192000"/>
              <a:gd name="connsiteY857" fmla="*/ 4089272 h 6858000"/>
              <a:gd name="connsiteX858" fmla="*/ 9066529 w 12192000"/>
              <a:gd name="connsiteY858" fmla="*/ 4616958 h 6858000"/>
              <a:gd name="connsiteX859" fmla="*/ 8545193 w 12192000"/>
              <a:gd name="connsiteY859" fmla="*/ 4613211 h 6858000"/>
              <a:gd name="connsiteX860" fmla="*/ 8472930 w 12192000"/>
              <a:gd name="connsiteY860" fmla="*/ 4551045 h 6858000"/>
              <a:gd name="connsiteX861" fmla="*/ 8529255 w 12192000"/>
              <a:gd name="connsiteY861" fmla="*/ 4551426 h 6858000"/>
              <a:gd name="connsiteX862" fmla="*/ 8966706 w 12192000"/>
              <a:gd name="connsiteY862" fmla="*/ 4530788 h 6858000"/>
              <a:gd name="connsiteX863" fmla="*/ 10059542 w 12192000"/>
              <a:gd name="connsiteY863" fmla="*/ 4310761 h 6858000"/>
              <a:gd name="connsiteX864" fmla="*/ 11116499 w 12192000"/>
              <a:gd name="connsiteY864" fmla="*/ 3881437 h 6858000"/>
              <a:gd name="connsiteX865" fmla="*/ 12191998 w 12192000"/>
              <a:gd name="connsiteY865" fmla="*/ 3214052 h 6858000"/>
              <a:gd name="connsiteX866" fmla="*/ 12191998 w 12192000"/>
              <a:gd name="connsiteY866" fmla="*/ 3174936 h 6858000"/>
              <a:gd name="connsiteX867" fmla="*/ 11102275 w 12192000"/>
              <a:gd name="connsiteY867" fmla="*/ 3853434 h 6858000"/>
              <a:gd name="connsiteX868" fmla="*/ 10050334 w 12192000"/>
              <a:gd name="connsiteY868" fmla="*/ 4280725 h 6858000"/>
              <a:gd name="connsiteX869" fmla="*/ 8963786 w 12192000"/>
              <a:gd name="connsiteY869" fmla="*/ 4499483 h 6858000"/>
              <a:gd name="connsiteX870" fmla="*/ 8435530 w 12192000"/>
              <a:gd name="connsiteY870" fmla="*/ 4518850 h 6858000"/>
              <a:gd name="connsiteX871" fmla="*/ 8356536 w 12192000"/>
              <a:gd name="connsiteY871" fmla="*/ 4450778 h 6858000"/>
              <a:gd name="connsiteX872" fmla="*/ 8414511 w 12192000"/>
              <a:gd name="connsiteY872" fmla="*/ 4448937 h 6858000"/>
              <a:gd name="connsiteX873" fmla="*/ 10191050 w 12192000"/>
              <a:gd name="connsiteY873" fmla="*/ 4052887 h 6858000"/>
              <a:gd name="connsiteX874" fmla="*/ 12191935 w 12192000"/>
              <a:gd name="connsiteY874" fmla="*/ 2851848 h 6858000"/>
              <a:gd name="connsiteX875" fmla="*/ 12191935 w 12192000"/>
              <a:gd name="connsiteY875" fmla="*/ 2815209 h 6858000"/>
              <a:gd name="connsiteX876" fmla="*/ 10180636 w 12192000"/>
              <a:gd name="connsiteY876" fmla="*/ 4026662 h 6858000"/>
              <a:gd name="connsiteX877" fmla="*/ 8413431 w 12192000"/>
              <a:gd name="connsiteY877" fmla="*/ 4420743 h 6858000"/>
              <a:gd name="connsiteX878" fmla="*/ 8324595 w 12192000"/>
              <a:gd name="connsiteY878" fmla="*/ 4423219 h 6858000"/>
              <a:gd name="connsiteX879" fmla="*/ 8239886 w 12192000"/>
              <a:gd name="connsiteY879" fmla="*/ 4350131 h 6858000"/>
              <a:gd name="connsiteX880" fmla="*/ 8275637 w 12192000"/>
              <a:gd name="connsiteY880" fmla="*/ 4347845 h 6858000"/>
              <a:gd name="connsiteX881" fmla="*/ 10058272 w 12192000"/>
              <a:gd name="connsiteY881" fmla="*/ 3886581 h 6858000"/>
              <a:gd name="connsiteX882" fmla="*/ 11347512 w 12192000"/>
              <a:gd name="connsiteY882" fmla="*/ 3156902 h 6858000"/>
              <a:gd name="connsiteX883" fmla="*/ 12191935 w 12192000"/>
              <a:gd name="connsiteY883" fmla="*/ 2478405 h 6858000"/>
              <a:gd name="connsiteX884" fmla="*/ 12191935 w 12192000"/>
              <a:gd name="connsiteY884" fmla="*/ 2444559 h 6858000"/>
              <a:gd name="connsiteX885" fmla="*/ 11333161 w 12192000"/>
              <a:gd name="connsiteY885" fmla="*/ 3136455 h 6858000"/>
              <a:gd name="connsiteX886" fmla="*/ 10048239 w 12192000"/>
              <a:gd name="connsiteY886" fmla="*/ 3863721 h 6858000"/>
              <a:gd name="connsiteX887" fmla="*/ 8273795 w 12192000"/>
              <a:gd name="connsiteY887" fmla="*/ 4322953 h 6858000"/>
              <a:gd name="connsiteX888" fmla="*/ 8212835 w 12192000"/>
              <a:gd name="connsiteY888" fmla="*/ 4326890 h 6858000"/>
              <a:gd name="connsiteX889" fmla="*/ 8122855 w 12192000"/>
              <a:gd name="connsiteY889" fmla="*/ 4249165 h 6858000"/>
              <a:gd name="connsiteX890" fmla="*/ 8143811 w 12192000"/>
              <a:gd name="connsiteY890" fmla="*/ 4247134 h 6858000"/>
              <a:gd name="connsiteX891" fmla="*/ 9939718 w 12192000"/>
              <a:gd name="connsiteY891" fmla="*/ 3717416 h 6858000"/>
              <a:gd name="connsiteX892" fmla="*/ 11254612 w 12192000"/>
              <a:gd name="connsiteY892" fmla="*/ 2912808 h 6858000"/>
              <a:gd name="connsiteX893" fmla="*/ 12191935 w 12192000"/>
              <a:gd name="connsiteY893" fmla="*/ 2094420 h 6858000"/>
              <a:gd name="connsiteX894" fmla="*/ 12191935 w 12192000"/>
              <a:gd name="connsiteY894" fmla="*/ 2063369 h 6858000"/>
              <a:gd name="connsiteX895" fmla="*/ 11241467 w 12192000"/>
              <a:gd name="connsiteY895" fmla="*/ 2895409 h 6858000"/>
              <a:gd name="connsiteX896" fmla="*/ 9930319 w 12192000"/>
              <a:gd name="connsiteY896" fmla="*/ 3697795 h 6858000"/>
              <a:gd name="connsiteX897" fmla="*/ 8141525 w 12192000"/>
              <a:gd name="connsiteY897" fmla="*/ 4225480 h 6858000"/>
              <a:gd name="connsiteX898" fmla="*/ 8099995 w 12192000"/>
              <a:gd name="connsiteY898" fmla="*/ 4229481 h 6858000"/>
              <a:gd name="connsiteX899" fmla="*/ 8005317 w 12192000"/>
              <a:gd name="connsiteY899" fmla="*/ 4147629 h 6858000"/>
              <a:gd name="connsiteX900" fmla="*/ 8018652 w 12192000"/>
              <a:gd name="connsiteY900" fmla="*/ 4145915 h 6858000"/>
              <a:gd name="connsiteX901" fmla="*/ 9834434 w 12192000"/>
              <a:gd name="connsiteY901" fmla="*/ 3543744 h 6858000"/>
              <a:gd name="connsiteX902" fmla="*/ 11170982 w 12192000"/>
              <a:gd name="connsiteY902" fmla="*/ 2663317 h 6858000"/>
              <a:gd name="connsiteX903" fmla="*/ 12191871 w 12192000"/>
              <a:gd name="connsiteY903" fmla="*/ 1698879 h 6858000"/>
              <a:gd name="connsiteX904" fmla="*/ 12191871 w 12192000"/>
              <a:gd name="connsiteY904" fmla="*/ 1671002 h 6858000"/>
              <a:gd name="connsiteX905" fmla="*/ 11159298 w 12192000"/>
              <a:gd name="connsiteY905" fmla="*/ 2648775 h 6858000"/>
              <a:gd name="connsiteX906" fmla="*/ 9825862 w 12192000"/>
              <a:gd name="connsiteY906" fmla="*/ 3527171 h 6858000"/>
              <a:gd name="connsiteX907" fmla="*/ 8016112 w 12192000"/>
              <a:gd name="connsiteY907" fmla="*/ 4127436 h 6858000"/>
              <a:gd name="connsiteX908" fmla="*/ 7986457 w 12192000"/>
              <a:gd name="connsiteY908" fmla="*/ 4131309 h 6858000"/>
              <a:gd name="connsiteX909" fmla="*/ 7887334 w 12192000"/>
              <a:gd name="connsiteY909" fmla="*/ 4045521 h 6858000"/>
              <a:gd name="connsiteX910" fmla="*/ 7899843 w 12192000"/>
              <a:gd name="connsiteY910" fmla="*/ 4043489 h 6858000"/>
              <a:gd name="connsiteX911" fmla="*/ 9741470 w 12192000"/>
              <a:gd name="connsiteY911" fmla="*/ 3364230 h 6858000"/>
              <a:gd name="connsiteX912" fmla="*/ 11095925 w 12192000"/>
              <a:gd name="connsiteY912" fmla="*/ 2407539 h 6858000"/>
              <a:gd name="connsiteX913" fmla="*/ 12191871 w 12192000"/>
              <a:gd name="connsiteY913" fmla="*/ 1291399 h 6858000"/>
              <a:gd name="connsiteX914" fmla="*/ 12191871 w 12192000"/>
              <a:gd name="connsiteY914" fmla="*/ 1267142 h 6858000"/>
              <a:gd name="connsiteX915" fmla="*/ 11085892 w 12192000"/>
              <a:gd name="connsiteY915" fmla="*/ 2395855 h 6858000"/>
              <a:gd name="connsiteX916" fmla="*/ 9733977 w 12192000"/>
              <a:gd name="connsiteY916" fmla="*/ 3350768 h 6858000"/>
              <a:gd name="connsiteX917" fmla="*/ 7897304 w 12192000"/>
              <a:gd name="connsiteY917" fmla="*/ 4028249 h 6858000"/>
              <a:gd name="connsiteX918" fmla="*/ 7872221 w 12192000"/>
              <a:gd name="connsiteY918" fmla="*/ 4032313 h 6858000"/>
              <a:gd name="connsiteX919" fmla="*/ 7768906 w 12192000"/>
              <a:gd name="connsiteY919" fmla="*/ 3942841 h 6858000"/>
              <a:gd name="connsiteX920" fmla="*/ 7787068 w 12192000"/>
              <a:gd name="connsiteY920" fmla="*/ 3939285 h 6858000"/>
              <a:gd name="connsiteX921" fmla="*/ 9660063 w 12192000"/>
              <a:gd name="connsiteY921" fmla="*/ 3177794 h 6858000"/>
              <a:gd name="connsiteX922" fmla="*/ 12181330 w 12192000"/>
              <a:gd name="connsiteY922" fmla="*/ 885380 h 6858000"/>
              <a:gd name="connsiteX923" fmla="*/ 12191935 w 12192000"/>
              <a:gd name="connsiteY923" fmla="*/ 871474 h 6858000"/>
              <a:gd name="connsiteX924" fmla="*/ 12191935 w 12192000"/>
              <a:gd name="connsiteY924" fmla="*/ 851281 h 6858000"/>
              <a:gd name="connsiteX925" fmla="*/ 12171679 w 12192000"/>
              <a:gd name="connsiteY925" fmla="*/ 877951 h 6858000"/>
              <a:gd name="connsiteX926" fmla="*/ 9653777 w 12192000"/>
              <a:gd name="connsiteY926" fmla="*/ 3167316 h 6858000"/>
              <a:gd name="connsiteX927" fmla="*/ 7784655 w 12192000"/>
              <a:gd name="connsiteY927" fmla="*/ 3927284 h 6858000"/>
              <a:gd name="connsiteX928" fmla="*/ 7757223 w 12192000"/>
              <a:gd name="connsiteY928" fmla="*/ 3932618 h 6858000"/>
              <a:gd name="connsiteX929" fmla="*/ 7649907 w 12192000"/>
              <a:gd name="connsiteY929" fmla="*/ 3839654 h 6858000"/>
              <a:gd name="connsiteX930" fmla="*/ 7679943 w 12192000"/>
              <a:gd name="connsiteY930" fmla="*/ 3832796 h 6858000"/>
              <a:gd name="connsiteX931" fmla="*/ 9589388 w 12192000"/>
              <a:gd name="connsiteY931" fmla="*/ 2983420 h 6858000"/>
              <a:gd name="connsiteX932" fmla="*/ 12117577 w 12192000"/>
              <a:gd name="connsiteY932" fmla="*/ 543052 h 6858000"/>
              <a:gd name="connsiteX933" fmla="*/ 12191998 w 12192000"/>
              <a:gd name="connsiteY933" fmla="*/ 438150 h 6858000"/>
              <a:gd name="connsiteX934" fmla="*/ 12191998 w 12192000"/>
              <a:gd name="connsiteY934" fmla="*/ 422402 h 6858000"/>
              <a:gd name="connsiteX935" fmla="*/ 12110274 w 12192000"/>
              <a:gd name="connsiteY935" fmla="*/ 537781 h 6858000"/>
              <a:gd name="connsiteX936" fmla="*/ 9584498 w 12192000"/>
              <a:gd name="connsiteY936" fmla="*/ 2975864 h 6858000"/>
              <a:gd name="connsiteX937" fmla="*/ 7677911 w 12192000"/>
              <a:gd name="connsiteY937" fmla="*/ 3824033 h 6858000"/>
              <a:gd name="connsiteX938" fmla="*/ 7641526 w 12192000"/>
              <a:gd name="connsiteY938" fmla="*/ 3832352 h 6858000"/>
              <a:gd name="connsiteX939" fmla="*/ 7530401 w 12192000"/>
              <a:gd name="connsiteY939" fmla="*/ 3736022 h 6858000"/>
              <a:gd name="connsiteX940" fmla="*/ 7578216 w 12192000"/>
              <a:gd name="connsiteY940" fmla="*/ 3723513 h 6858000"/>
              <a:gd name="connsiteX941" fmla="*/ 9528745 w 12192000"/>
              <a:gd name="connsiteY941" fmla="*/ 2780157 h 6858000"/>
              <a:gd name="connsiteX942" fmla="*/ 11238927 w 12192000"/>
              <a:gd name="connsiteY942" fmla="*/ 1246060 h 6858000"/>
              <a:gd name="connsiteX943" fmla="*/ 11401931 w 12192000"/>
              <a:gd name="connsiteY943" fmla="*/ 1246060 h 6858000"/>
              <a:gd name="connsiteX944" fmla="*/ 11502579 w 12192000"/>
              <a:gd name="connsiteY944" fmla="*/ 936815 h 6858000"/>
              <a:gd name="connsiteX945" fmla="*/ 12056997 w 12192000"/>
              <a:gd name="connsiteY945" fmla="*/ 195008 h 6858000"/>
              <a:gd name="connsiteX946" fmla="*/ 12185839 w 12192000"/>
              <a:gd name="connsiteY946" fmla="*/ 63 h 6858000"/>
              <a:gd name="connsiteX947" fmla="*/ 12178917 w 12192000"/>
              <a:gd name="connsiteY947" fmla="*/ 63 h 6858000"/>
              <a:gd name="connsiteX948" fmla="*/ 12052171 w 12192000"/>
              <a:gd name="connsiteY948" fmla="*/ 191770 h 6858000"/>
              <a:gd name="connsiteX949" fmla="*/ 11507532 w 12192000"/>
              <a:gd name="connsiteY949" fmla="*/ 921575 h 6858000"/>
              <a:gd name="connsiteX950" fmla="*/ 11510453 w 12192000"/>
              <a:gd name="connsiteY950" fmla="*/ 912622 h 6858000"/>
              <a:gd name="connsiteX951" fmla="*/ 11382818 w 12192000"/>
              <a:gd name="connsiteY951" fmla="*/ 1003617 h 6858000"/>
              <a:gd name="connsiteX952" fmla="*/ 11156885 w 12192000"/>
              <a:gd name="connsiteY952" fmla="*/ 1069022 h 6858000"/>
              <a:gd name="connsiteX953" fmla="*/ 11079542 w 12192000"/>
              <a:gd name="connsiteY953" fmla="*/ 1069784 h 6858000"/>
              <a:gd name="connsiteX954" fmla="*/ 11092052 w 12192000"/>
              <a:gd name="connsiteY954" fmla="*/ 1055243 h 6858000"/>
              <a:gd name="connsiteX955" fmla="*/ 11160251 w 12192000"/>
              <a:gd name="connsiteY955" fmla="*/ 1054036 h 6858000"/>
              <a:gd name="connsiteX956" fmla="*/ 11317921 w 12192000"/>
              <a:gd name="connsiteY956" fmla="*/ 1017778 h 6858000"/>
              <a:gd name="connsiteX957" fmla="*/ 11191556 w 12192000"/>
              <a:gd name="connsiteY957" fmla="*/ 1027874 h 6858000"/>
              <a:gd name="connsiteX958" fmla="*/ 11121325 w 12192000"/>
              <a:gd name="connsiteY958" fmla="*/ 1021080 h 6858000"/>
              <a:gd name="connsiteX959" fmla="*/ 11236324 w 12192000"/>
              <a:gd name="connsiteY959" fmla="*/ 884491 h 6858000"/>
              <a:gd name="connsiteX960" fmla="*/ 11273217 w 12192000"/>
              <a:gd name="connsiteY960" fmla="*/ 889571 h 6858000"/>
              <a:gd name="connsiteX961" fmla="*/ 11367705 w 12192000"/>
              <a:gd name="connsiteY961" fmla="*/ 848042 h 6858000"/>
              <a:gd name="connsiteX962" fmla="*/ 11431332 w 12192000"/>
              <a:gd name="connsiteY962" fmla="*/ 889444 h 6858000"/>
              <a:gd name="connsiteX963" fmla="*/ 11537567 w 12192000"/>
              <a:gd name="connsiteY963" fmla="*/ 829246 h 6858000"/>
              <a:gd name="connsiteX964" fmla="*/ 11474576 w 12192000"/>
              <a:gd name="connsiteY964" fmla="*/ 812736 h 6858000"/>
              <a:gd name="connsiteX965" fmla="*/ 11453493 w 12192000"/>
              <a:gd name="connsiteY965" fmla="*/ 821118 h 6858000"/>
              <a:gd name="connsiteX966" fmla="*/ 11437238 w 12192000"/>
              <a:gd name="connsiteY966" fmla="*/ 796988 h 6858000"/>
              <a:gd name="connsiteX967" fmla="*/ 11469242 w 12192000"/>
              <a:gd name="connsiteY967" fmla="*/ 772858 h 6858000"/>
              <a:gd name="connsiteX968" fmla="*/ 11484863 w 12192000"/>
              <a:gd name="connsiteY968" fmla="*/ 781431 h 6858000"/>
              <a:gd name="connsiteX969" fmla="*/ 11558522 w 12192000"/>
              <a:gd name="connsiteY969" fmla="*/ 764794 h 6858000"/>
              <a:gd name="connsiteX970" fmla="*/ 11491403 w 12192000"/>
              <a:gd name="connsiteY970" fmla="*/ 704532 h 6858000"/>
              <a:gd name="connsiteX971" fmla="*/ 11373420 w 12192000"/>
              <a:gd name="connsiteY971" fmla="*/ 785241 h 6858000"/>
              <a:gd name="connsiteX972" fmla="*/ 11340971 w 12192000"/>
              <a:gd name="connsiteY972" fmla="*/ 773176 h 6858000"/>
              <a:gd name="connsiteX973" fmla="*/ 11328970 w 12192000"/>
              <a:gd name="connsiteY973" fmla="*/ 770763 h 6858000"/>
              <a:gd name="connsiteX974" fmla="*/ 11342368 w 12192000"/>
              <a:gd name="connsiteY974" fmla="*/ 754062 h 6858000"/>
              <a:gd name="connsiteX975" fmla="*/ 11373103 w 12192000"/>
              <a:gd name="connsiteY975" fmla="*/ 768477 h 6858000"/>
              <a:gd name="connsiteX976" fmla="*/ 11410059 w 12192000"/>
              <a:gd name="connsiteY976" fmla="*/ 719455 h 6858000"/>
              <a:gd name="connsiteX977" fmla="*/ 11379326 w 12192000"/>
              <a:gd name="connsiteY977" fmla="*/ 707771 h 6858000"/>
              <a:gd name="connsiteX978" fmla="*/ 11894945 w 12192000"/>
              <a:gd name="connsiteY978" fmla="*/ 63 h 6858000"/>
              <a:gd name="connsiteX979" fmla="*/ 11891834 w 12192000"/>
              <a:gd name="connsiteY979" fmla="*/ 63 h 6858000"/>
              <a:gd name="connsiteX980" fmla="*/ 11376405 w 12192000"/>
              <a:gd name="connsiteY980" fmla="*/ 707199 h 6858000"/>
              <a:gd name="connsiteX981" fmla="*/ 11346242 w 12192000"/>
              <a:gd name="connsiteY981" fmla="*/ 704469 h 6858000"/>
              <a:gd name="connsiteX982" fmla="*/ 11249976 w 12192000"/>
              <a:gd name="connsiteY982" fmla="*/ 751840 h 6858000"/>
              <a:gd name="connsiteX983" fmla="*/ 11264073 w 12192000"/>
              <a:gd name="connsiteY983" fmla="*/ 708406 h 6858000"/>
              <a:gd name="connsiteX984" fmla="*/ 11178348 w 12192000"/>
              <a:gd name="connsiteY984" fmla="*/ 708406 h 6858000"/>
              <a:gd name="connsiteX985" fmla="*/ 11160568 w 12192000"/>
              <a:gd name="connsiteY985" fmla="*/ 774065 h 6858000"/>
              <a:gd name="connsiteX986" fmla="*/ 11207241 w 12192000"/>
              <a:gd name="connsiteY986" fmla="*/ 712279 h 6858000"/>
              <a:gd name="connsiteX987" fmla="*/ 11166156 w 12192000"/>
              <a:gd name="connsiteY987" fmla="*/ 778573 h 6858000"/>
              <a:gd name="connsiteX988" fmla="*/ 11223179 w 12192000"/>
              <a:gd name="connsiteY988" fmla="*/ 738378 h 6858000"/>
              <a:gd name="connsiteX989" fmla="*/ 11168315 w 12192000"/>
              <a:gd name="connsiteY989" fmla="*/ 786765 h 6858000"/>
              <a:gd name="connsiteX990" fmla="*/ 11224449 w 12192000"/>
              <a:gd name="connsiteY990" fmla="*/ 776097 h 6858000"/>
              <a:gd name="connsiteX991" fmla="*/ 11166728 w 12192000"/>
              <a:gd name="connsiteY991" fmla="*/ 796925 h 6858000"/>
              <a:gd name="connsiteX992" fmla="*/ 11210860 w 12192000"/>
              <a:gd name="connsiteY992" fmla="*/ 817880 h 6858000"/>
              <a:gd name="connsiteX993" fmla="*/ 11161711 w 12192000"/>
              <a:gd name="connsiteY993" fmla="*/ 807148 h 6858000"/>
              <a:gd name="connsiteX994" fmla="*/ 11185079 w 12192000"/>
              <a:gd name="connsiteY994" fmla="*/ 855599 h 6858000"/>
              <a:gd name="connsiteX995" fmla="*/ 11154155 w 12192000"/>
              <a:gd name="connsiteY995" fmla="*/ 815340 h 6858000"/>
              <a:gd name="connsiteX996" fmla="*/ 11152123 w 12192000"/>
              <a:gd name="connsiteY996" fmla="*/ 881634 h 6858000"/>
              <a:gd name="connsiteX997" fmla="*/ 11145582 w 12192000"/>
              <a:gd name="connsiteY997" fmla="*/ 819848 h 6858000"/>
              <a:gd name="connsiteX998" fmla="*/ 11120690 w 12192000"/>
              <a:gd name="connsiteY998" fmla="*/ 885444 h 6858000"/>
              <a:gd name="connsiteX999" fmla="*/ 11206415 w 12192000"/>
              <a:gd name="connsiteY999" fmla="*/ 885444 h 6858000"/>
              <a:gd name="connsiteX1000" fmla="*/ 11209780 w 12192000"/>
              <a:gd name="connsiteY1000" fmla="*/ 875093 h 6858000"/>
              <a:gd name="connsiteX1001" fmla="*/ 11233276 w 12192000"/>
              <a:gd name="connsiteY1001" fmla="*/ 883666 h 6858000"/>
              <a:gd name="connsiteX1002" fmla="*/ 11117896 w 12192000"/>
              <a:gd name="connsiteY1002" fmla="*/ 1020635 h 6858000"/>
              <a:gd name="connsiteX1003" fmla="*/ 11042141 w 12192000"/>
              <a:gd name="connsiteY1003" fmla="*/ 1010158 h 6858000"/>
              <a:gd name="connsiteX1004" fmla="*/ 10874310 w 12192000"/>
              <a:gd name="connsiteY1004" fmla="*/ 1014603 h 6858000"/>
              <a:gd name="connsiteX1005" fmla="*/ 10765154 w 12192000"/>
              <a:gd name="connsiteY1005" fmla="*/ 1054989 h 6858000"/>
              <a:gd name="connsiteX1006" fmla="*/ 10739182 w 12192000"/>
              <a:gd name="connsiteY1006" fmla="*/ 1135062 h 6858000"/>
              <a:gd name="connsiteX1007" fmla="*/ 10739436 w 12192000"/>
              <a:gd name="connsiteY1007" fmla="*/ 1134872 h 6858000"/>
              <a:gd name="connsiteX1008" fmla="*/ 10908410 w 12192000"/>
              <a:gd name="connsiteY1008" fmla="*/ 1058100 h 6858000"/>
              <a:gd name="connsiteX1009" fmla="*/ 11088368 w 12192000"/>
              <a:gd name="connsiteY1009" fmla="*/ 1055179 h 6858000"/>
              <a:gd name="connsiteX1010" fmla="*/ 11075923 w 12192000"/>
              <a:gd name="connsiteY1010" fmla="*/ 1069721 h 6858000"/>
              <a:gd name="connsiteX1011" fmla="*/ 10876723 w 12192000"/>
              <a:gd name="connsiteY1011" fmla="*/ 1080008 h 6858000"/>
              <a:gd name="connsiteX1012" fmla="*/ 10728578 w 12192000"/>
              <a:gd name="connsiteY1012" fmla="*/ 1167765 h 6858000"/>
              <a:gd name="connsiteX1013" fmla="*/ 10703305 w 12192000"/>
              <a:gd name="connsiteY1013" fmla="*/ 1245552 h 6858000"/>
              <a:gd name="connsiteX1014" fmla="*/ 10703178 w 12192000"/>
              <a:gd name="connsiteY1014" fmla="*/ 1245997 h 6858000"/>
              <a:gd name="connsiteX1015" fmla="*/ 10703178 w 12192000"/>
              <a:gd name="connsiteY1015" fmla="*/ 1246124 h 6858000"/>
              <a:gd name="connsiteX1016" fmla="*/ 10919713 w 12192000"/>
              <a:gd name="connsiteY1016" fmla="*/ 1246124 h 6858000"/>
              <a:gd name="connsiteX1017" fmla="*/ 9475723 w 12192000"/>
              <a:gd name="connsiteY1017" fmla="*/ 2564955 h 6858000"/>
              <a:gd name="connsiteX1018" fmla="*/ 7480743 w 12192000"/>
              <a:gd name="connsiteY1018" fmla="*/ 3608514 h 6858000"/>
              <a:gd name="connsiteX1019" fmla="*/ 7407845 w 12192000"/>
              <a:gd name="connsiteY1019" fmla="*/ 3629977 h 6858000"/>
              <a:gd name="connsiteX1020" fmla="*/ 2631503 w 12192000"/>
              <a:gd name="connsiteY1020" fmla="*/ 0 h 6858000"/>
              <a:gd name="connsiteX1021" fmla="*/ 1697037 w 12192000"/>
              <a:gd name="connsiteY1021" fmla="*/ 0 h 6858000"/>
              <a:gd name="connsiteX1022" fmla="*/ 2472689 w 12192000"/>
              <a:gd name="connsiteY1022" fmla="*/ 0 h 6858000"/>
              <a:gd name="connsiteX1023" fmla="*/ 7327201 w 12192000"/>
              <a:gd name="connsiteY1023" fmla="*/ 3652202 h 6858000"/>
              <a:gd name="connsiteX1024" fmla="*/ 7283386 w 12192000"/>
              <a:gd name="connsiteY1024" fmla="*/ 3663759 h 6858000"/>
              <a:gd name="connsiteX1025" fmla="*/ 2340482 w 12192000"/>
              <a:gd name="connsiteY1025" fmla="*/ 232092 h 6858000"/>
              <a:gd name="connsiteX1026" fmla="*/ 1697037 w 12192000"/>
              <a:gd name="connsiteY1026" fmla="*/ 0 h 6858000"/>
              <a:gd name="connsiteX1027" fmla="*/ 0 w 12192000"/>
              <a:gd name="connsiteY1027" fmla="*/ 0 h 6858000"/>
              <a:gd name="connsiteX1028" fmla="*/ 1452816 w 12192000"/>
              <a:gd name="connsiteY1028" fmla="*/ 0 h 6858000"/>
              <a:gd name="connsiteX1029" fmla="*/ 2314828 w 12192000"/>
              <a:gd name="connsiteY1029" fmla="*/ 293624 h 6858000"/>
              <a:gd name="connsiteX1030" fmla="*/ 7202614 w 12192000"/>
              <a:gd name="connsiteY1030" fmla="*/ 3683825 h 6858000"/>
              <a:gd name="connsiteX1031" fmla="*/ 7160450 w 12192000"/>
              <a:gd name="connsiteY1031" fmla="*/ 3693604 h 6858000"/>
              <a:gd name="connsiteX1032" fmla="*/ 5004625 w 12192000"/>
              <a:gd name="connsiteY1032" fmla="*/ 2088896 h 6858000"/>
              <a:gd name="connsiteX1033" fmla="*/ 2407665 w 12192000"/>
              <a:gd name="connsiteY1033" fmla="*/ 610552 h 6858000"/>
              <a:gd name="connsiteX1034" fmla="*/ 313480 w 12192000"/>
              <a:gd name="connsiteY1034" fmla="*/ 169042 h 6858000"/>
              <a:gd name="connsiteX1035" fmla="*/ 0 w 12192000"/>
              <a:gd name="connsiteY1035" fmla="*/ 1654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</a:cxnLst>
            <a:rect l="l" t="t" r="r" b="b"/>
            <a:pathLst>
              <a:path w="12192000" h="6858000">
                <a:moveTo>
                  <a:pt x="10431715" y="5985446"/>
                </a:moveTo>
                <a:cubicBezTo>
                  <a:pt x="10921554" y="6215760"/>
                  <a:pt x="11408599" y="6382702"/>
                  <a:pt x="11883833" y="6482778"/>
                </a:cubicBezTo>
                <a:lnTo>
                  <a:pt x="12192000" y="6538445"/>
                </a:lnTo>
                <a:lnTo>
                  <a:pt x="12192000" y="6706392"/>
                </a:lnTo>
                <a:lnTo>
                  <a:pt x="11974320" y="6649211"/>
                </a:lnTo>
                <a:cubicBezTo>
                  <a:pt x="11474449" y="6506780"/>
                  <a:pt x="10956416" y="6283705"/>
                  <a:pt x="10431715" y="5985446"/>
                </a:cubicBezTo>
                <a:close/>
                <a:moveTo>
                  <a:pt x="10179366" y="5786246"/>
                </a:moveTo>
                <a:cubicBezTo>
                  <a:pt x="10723053" y="6016942"/>
                  <a:pt x="11275122" y="6174485"/>
                  <a:pt x="11812840" y="6248717"/>
                </a:cubicBezTo>
                <a:lnTo>
                  <a:pt x="12192000" y="6287573"/>
                </a:lnTo>
                <a:lnTo>
                  <a:pt x="12192000" y="6471071"/>
                </a:lnTo>
                <a:lnTo>
                  <a:pt x="11897549" y="6417500"/>
                </a:lnTo>
                <a:cubicBezTo>
                  <a:pt x="11336780" y="6299390"/>
                  <a:pt x="10758994" y="6087046"/>
                  <a:pt x="10179366" y="5786246"/>
                </a:cubicBezTo>
                <a:close/>
                <a:moveTo>
                  <a:pt x="9945877" y="5612447"/>
                </a:moveTo>
                <a:cubicBezTo>
                  <a:pt x="10536427" y="5836729"/>
                  <a:pt x="11144439" y="5974270"/>
                  <a:pt x="11742228" y="6014338"/>
                </a:cubicBezTo>
                <a:cubicBezTo>
                  <a:pt x="11865037" y="6022593"/>
                  <a:pt x="11986703" y="6026657"/>
                  <a:pt x="12107353" y="6026657"/>
                </a:cubicBezTo>
                <a:lnTo>
                  <a:pt x="12192000" y="6025897"/>
                </a:lnTo>
                <a:lnTo>
                  <a:pt x="12192000" y="6223946"/>
                </a:lnTo>
                <a:lnTo>
                  <a:pt x="11821476" y="6185852"/>
                </a:lnTo>
                <a:cubicBezTo>
                  <a:pt x="11203812" y="6100635"/>
                  <a:pt x="10566970" y="5904229"/>
                  <a:pt x="9945877" y="5612447"/>
                </a:cubicBezTo>
                <a:close/>
                <a:moveTo>
                  <a:pt x="9681653" y="5440235"/>
                </a:moveTo>
                <a:cubicBezTo>
                  <a:pt x="9716197" y="5452173"/>
                  <a:pt x="9750868" y="5463857"/>
                  <a:pt x="9785667" y="5475223"/>
                </a:cubicBezTo>
                <a:cubicBezTo>
                  <a:pt x="10404410" y="5677153"/>
                  <a:pt x="11034267" y="5779515"/>
                  <a:pt x="11658281" y="5779515"/>
                </a:cubicBezTo>
                <a:cubicBezTo>
                  <a:pt x="11662790" y="5779515"/>
                  <a:pt x="11667425" y="5779515"/>
                  <a:pt x="11671933" y="5779515"/>
                </a:cubicBezTo>
                <a:cubicBezTo>
                  <a:pt x="11759658" y="5779293"/>
                  <a:pt x="11846892" y="5777023"/>
                  <a:pt x="11933593" y="5772729"/>
                </a:cubicBezTo>
                <a:lnTo>
                  <a:pt x="12192000" y="5753803"/>
                </a:lnTo>
                <a:lnTo>
                  <a:pt x="12192000" y="5965634"/>
                </a:lnTo>
                <a:lnTo>
                  <a:pt x="11970296" y="5964563"/>
                </a:lnTo>
                <a:cubicBezTo>
                  <a:pt x="11895993" y="5962666"/>
                  <a:pt x="11821317" y="5959221"/>
                  <a:pt x="11746292" y="5954204"/>
                </a:cubicBezTo>
                <a:cubicBezTo>
                  <a:pt x="11057571" y="5908040"/>
                  <a:pt x="10354880" y="5731128"/>
                  <a:pt x="9681653" y="5440235"/>
                </a:cubicBezTo>
                <a:close/>
                <a:moveTo>
                  <a:pt x="9435908" y="5288470"/>
                </a:moveTo>
                <a:cubicBezTo>
                  <a:pt x="9517315" y="5313870"/>
                  <a:pt x="9599421" y="5337555"/>
                  <a:pt x="9682225" y="5359590"/>
                </a:cubicBezTo>
                <a:cubicBezTo>
                  <a:pt x="10180636" y="5491924"/>
                  <a:pt x="10687938" y="5558535"/>
                  <a:pt x="11195430" y="5558535"/>
                </a:cubicBezTo>
                <a:cubicBezTo>
                  <a:pt x="11330939" y="5558535"/>
                  <a:pt x="11466575" y="5553773"/>
                  <a:pt x="11601893" y="5544248"/>
                </a:cubicBezTo>
                <a:cubicBezTo>
                  <a:pt x="11701715" y="5537232"/>
                  <a:pt x="11800839" y="5527643"/>
                  <a:pt x="11899216" y="5515507"/>
                </a:cubicBezTo>
                <a:lnTo>
                  <a:pt x="12192000" y="5471487"/>
                </a:lnTo>
                <a:lnTo>
                  <a:pt x="12192000" y="5696526"/>
                </a:lnTo>
                <a:lnTo>
                  <a:pt x="11933577" y="5715650"/>
                </a:lnTo>
                <a:cubicBezTo>
                  <a:pt x="11846860" y="5719984"/>
                  <a:pt x="11759595" y="5722270"/>
                  <a:pt x="11671806" y="5722492"/>
                </a:cubicBezTo>
                <a:cubicBezTo>
                  <a:pt x="11667298" y="5722492"/>
                  <a:pt x="11662790" y="5722492"/>
                  <a:pt x="11658281" y="5722492"/>
                </a:cubicBezTo>
                <a:cubicBezTo>
                  <a:pt x="11040363" y="5722492"/>
                  <a:pt x="10416348" y="5621083"/>
                  <a:pt x="9803382" y="5420995"/>
                </a:cubicBezTo>
                <a:cubicBezTo>
                  <a:pt x="9679368" y="5380482"/>
                  <a:pt x="9556812" y="5336285"/>
                  <a:pt x="9435908" y="5288470"/>
                </a:cubicBezTo>
                <a:close/>
                <a:moveTo>
                  <a:pt x="9189338" y="5147754"/>
                </a:moveTo>
                <a:cubicBezTo>
                  <a:pt x="9317354" y="5184013"/>
                  <a:pt x="9447338" y="5215890"/>
                  <a:pt x="9579164" y="5243258"/>
                </a:cubicBezTo>
                <a:cubicBezTo>
                  <a:pt x="9962069" y="5322696"/>
                  <a:pt x="10350816" y="5362447"/>
                  <a:pt x="10741658" y="5362447"/>
                </a:cubicBezTo>
                <a:cubicBezTo>
                  <a:pt x="11004612" y="5362447"/>
                  <a:pt x="11268518" y="5344414"/>
                  <a:pt x="11532106" y="5308409"/>
                </a:cubicBezTo>
                <a:cubicBezTo>
                  <a:pt x="11644184" y="5293074"/>
                  <a:pt x="11755309" y="5274564"/>
                  <a:pt x="11865354" y="5252958"/>
                </a:cubicBezTo>
                <a:lnTo>
                  <a:pt x="12192000" y="5178962"/>
                </a:lnTo>
                <a:lnTo>
                  <a:pt x="12192000" y="5416813"/>
                </a:lnTo>
                <a:lnTo>
                  <a:pt x="11897414" y="5461444"/>
                </a:lnTo>
                <a:cubicBezTo>
                  <a:pt x="11798410" y="5473731"/>
                  <a:pt x="11698635" y="5483415"/>
                  <a:pt x="11598146" y="5490464"/>
                </a:cubicBezTo>
                <a:cubicBezTo>
                  <a:pt x="10961813" y="5535167"/>
                  <a:pt x="10321860" y="5473636"/>
                  <a:pt x="9696067" y="5307457"/>
                </a:cubicBezTo>
                <a:cubicBezTo>
                  <a:pt x="9524427" y="5261864"/>
                  <a:pt x="9355898" y="5208904"/>
                  <a:pt x="9190671" y="5148770"/>
                </a:cubicBezTo>
                <a:cubicBezTo>
                  <a:pt x="9190227" y="5148453"/>
                  <a:pt x="9189782" y="5148071"/>
                  <a:pt x="9189338" y="5147754"/>
                </a:cubicBezTo>
                <a:close/>
                <a:moveTo>
                  <a:pt x="12192000" y="4876691"/>
                </a:moveTo>
                <a:lnTo>
                  <a:pt x="12192000" y="5126701"/>
                </a:lnTo>
                <a:lnTo>
                  <a:pt x="11862069" y="5202031"/>
                </a:lnTo>
                <a:cubicBezTo>
                  <a:pt x="11750880" y="5223986"/>
                  <a:pt x="11638565" y="5242750"/>
                  <a:pt x="11525249" y="5258244"/>
                </a:cubicBezTo>
                <a:cubicBezTo>
                  <a:pt x="10875580" y="5347080"/>
                  <a:pt x="10224261" y="5325364"/>
                  <a:pt x="9589451" y="5193728"/>
                </a:cubicBezTo>
                <a:cubicBezTo>
                  <a:pt x="9417112" y="5157978"/>
                  <a:pt x="9247885" y="5114416"/>
                  <a:pt x="9082150" y="5063299"/>
                </a:cubicBezTo>
                <a:cubicBezTo>
                  <a:pt x="9075038" y="5057647"/>
                  <a:pt x="9067989" y="5051996"/>
                  <a:pt x="9060877" y="5046345"/>
                </a:cubicBezTo>
                <a:cubicBezTo>
                  <a:pt x="9197212" y="5078285"/>
                  <a:pt x="9335768" y="5105082"/>
                  <a:pt x="9476421" y="5126418"/>
                </a:cubicBezTo>
                <a:cubicBezTo>
                  <a:pt x="9750931" y="5168138"/>
                  <a:pt x="10028680" y="5188902"/>
                  <a:pt x="10308271" y="5188902"/>
                </a:cubicBezTo>
                <a:cubicBezTo>
                  <a:pt x="10690731" y="5188902"/>
                  <a:pt x="11076684" y="5149913"/>
                  <a:pt x="11462447" y="5072062"/>
                </a:cubicBezTo>
                <a:cubicBezTo>
                  <a:pt x="11586653" y="5046980"/>
                  <a:pt x="11709636" y="5018135"/>
                  <a:pt x="11831279" y="4985560"/>
                </a:cubicBezTo>
                <a:close/>
                <a:moveTo>
                  <a:pt x="8362251" y="4548314"/>
                </a:moveTo>
                <a:lnTo>
                  <a:pt x="8362631" y="4548314"/>
                </a:lnTo>
                <a:cubicBezTo>
                  <a:pt x="8365235" y="4550537"/>
                  <a:pt x="8367839" y="4552822"/>
                  <a:pt x="8370442" y="4555045"/>
                </a:cubicBezTo>
                <a:cubicBezTo>
                  <a:pt x="8367712" y="4552822"/>
                  <a:pt x="8364981" y="4550537"/>
                  <a:pt x="8362251" y="4548314"/>
                </a:cubicBezTo>
                <a:close/>
                <a:moveTo>
                  <a:pt x="8251253" y="4452302"/>
                </a:moveTo>
                <a:cubicBezTo>
                  <a:pt x="8275509" y="4473194"/>
                  <a:pt x="8299830" y="4494212"/>
                  <a:pt x="8324214" y="4515231"/>
                </a:cubicBezTo>
                <a:cubicBezTo>
                  <a:pt x="8323325" y="4515231"/>
                  <a:pt x="8322500" y="4515103"/>
                  <a:pt x="8321611" y="4515103"/>
                </a:cubicBezTo>
                <a:cubicBezTo>
                  <a:pt x="8295956" y="4494085"/>
                  <a:pt x="8270430" y="4473194"/>
                  <a:pt x="8245030" y="4452365"/>
                </a:cubicBezTo>
                <a:cubicBezTo>
                  <a:pt x="8247062" y="4452365"/>
                  <a:pt x="8249157" y="4452365"/>
                  <a:pt x="8251253" y="4452365"/>
                </a:cubicBezTo>
                <a:close/>
                <a:moveTo>
                  <a:pt x="8135704" y="4450971"/>
                </a:moveTo>
                <a:lnTo>
                  <a:pt x="8138413" y="4451032"/>
                </a:lnTo>
                <a:cubicBezTo>
                  <a:pt x="8155685" y="4465193"/>
                  <a:pt x="8173020" y="4479416"/>
                  <a:pt x="8190356" y="4493577"/>
                </a:cubicBezTo>
                <a:close/>
                <a:moveTo>
                  <a:pt x="8135619" y="4450905"/>
                </a:moveTo>
                <a:lnTo>
                  <a:pt x="8135704" y="4450971"/>
                </a:lnTo>
                <a:lnTo>
                  <a:pt x="8135619" y="4450969"/>
                </a:lnTo>
                <a:close/>
                <a:moveTo>
                  <a:pt x="8025446" y="4358513"/>
                </a:moveTo>
                <a:cubicBezTo>
                  <a:pt x="8051037" y="4379531"/>
                  <a:pt x="8076755" y="4400613"/>
                  <a:pt x="8102599" y="4421759"/>
                </a:cubicBezTo>
                <a:cubicBezTo>
                  <a:pt x="8101012" y="4421759"/>
                  <a:pt x="8099424" y="4421632"/>
                  <a:pt x="8097837" y="4421568"/>
                </a:cubicBezTo>
                <a:cubicBezTo>
                  <a:pt x="8070786" y="4400486"/>
                  <a:pt x="8043862" y="4379468"/>
                  <a:pt x="8017001" y="4358576"/>
                </a:cubicBezTo>
                <a:cubicBezTo>
                  <a:pt x="8019795" y="4358576"/>
                  <a:pt x="8022653" y="4358576"/>
                  <a:pt x="8025446" y="4358513"/>
                </a:cubicBezTo>
                <a:close/>
                <a:moveTo>
                  <a:pt x="7908733" y="4358449"/>
                </a:moveTo>
                <a:cubicBezTo>
                  <a:pt x="7910384" y="4358449"/>
                  <a:pt x="7912036" y="4358449"/>
                  <a:pt x="7913750" y="4358513"/>
                </a:cubicBezTo>
                <a:cubicBezTo>
                  <a:pt x="7938452" y="4377753"/>
                  <a:pt x="7963217" y="4396994"/>
                  <a:pt x="7988045" y="4416361"/>
                </a:cubicBezTo>
                <a:cubicBezTo>
                  <a:pt x="7987664" y="4416361"/>
                  <a:pt x="7987283" y="4416361"/>
                  <a:pt x="7986902" y="4416297"/>
                </a:cubicBezTo>
                <a:lnTo>
                  <a:pt x="7986839" y="4416297"/>
                </a:lnTo>
                <a:cubicBezTo>
                  <a:pt x="7960677" y="4396930"/>
                  <a:pt x="7934642" y="4377626"/>
                  <a:pt x="7908733" y="4358449"/>
                </a:cubicBezTo>
                <a:close/>
                <a:moveTo>
                  <a:pt x="7802434" y="4355528"/>
                </a:moveTo>
                <a:lnTo>
                  <a:pt x="7802498" y="4355528"/>
                </a:lnTo>
                <a:cubicBezTo>
                  <a:pt x="7802879" y="4355528"/>
                  <a:pt x="7803260" y="4355528"/>
                  <a:pt x="7803578" y="4355528"/>
                </a:cubicBezTo>
                <a:cubicBezTo>
                  <a:pt x="7810308" y="4360481"/>
                  <a:pt x="7816976" y="4365434"/>
                  <a:pt x="7823707" y="4370451"/>
                </a:cubicBezTo>
                <a:cubicBezTo>
                  <a:pt x="7816595" y="4365434"/>
                  <a:pt x="7809546" y="4360481"/>
                  <a:pt x="7802434" y="4355528"/>
                </a:cubicBezTo>
                <a:close/>
                <a:moveTo>
                  <a:pt x="8139048" y="4355401"/>
                </a:moveTo>
                <a:cubicBezTo>
                  <a:pt x="8165401" y="4378197"/>
                  <a:pt x="8191880" y="4400994"/>
                  <a:pt x="8218423" y="4423981"/>
                </a:cubicBezTo>
                <a:cubicBezTo>
                  <a:pt x="8215756" y="4423981"/>
                  <a:pt x="8213089" y="4423981"/>
                  <a:pt x="8210358" y="4423981"/>
                </a:cubicBezTo>
                <a:cubicBezTo>
                  <a:pt x="8182545" y="4401184"/>
                  <a:pt x="8154923" y="4378515"/>
                  <a:pt x="8127364" y="4355909"/>
                </a:cubicBezTo>
                <a:cubicBezTo>
                  <a:pt x="8131238" y="4355782"/>
                  <a:pt x="8135111" y="4355592"/>
                  <a:pt x="8139048" y="4355465"/>
                </a:cubicBezTo>
                <a:close/>
                <a:moveTo>
                  <a:pt x="7680832" y="4270121"/>
                </a:moveTo>
                <a:cubicBezTo>
                  <a:pt x="7683181" y="4270121"/>
                  <a:pt x="7685468" y="4270121"/>
                  <a:pt x="7687817" y="4270121"/>
                </a:cubicBezTo>
                <a:cubicBezTo>
                  <a:pt x="7714296" y="4289678"/>
                  <a:pt x="7740840" y="4309300"/>
                  <a:pt x="7767573" y="4329049"/>
                </a:cubicBezTo>
                <a:cubicBezTo>
                  <a:pt x="7766557" y="4329049"/>
                  <a:pt x="7765541" y="4328985"/>
                  <a:pt x="7764525" y="4328921"/>
                </a:cubicBezTo>
                <a:lnTo>
                  <a:pt x="7764462" y="4328858"/>
                </a:lnTo>
                <a:cubicBezTo>
                  <a:pt x="7736458" y="4309173"/>
                  <a:pt x="7708581" y="4289615"/>
                  <a:pt x="7680832" y="4270121"/>
                </a:cubicBezTo>
                <a:close/>
                <a:moveTo>
                  <a:pt x="7798752" y="4268978"/>
                </a:moveTo>
                <a:cubicBezTo>
                  <a:pt x="7826056" y="4290250"/>
                  <a:pt x="7853362" y="4311522"/>
                  <a:pt x="7880857" y="4332859"/>
                </a:cubicBezTo>
                <a:cubicBezTo>
                  <a:pt x="7878634" y="4332859"/>
                  <a:pt x="7876349" y="4332859"/>
                  <a:pt x="7874126" y="4332732"/>
                </a:cubicBezTo>
                <a:lnTo>
                  <a:pt x="7874126" y="4332795"/>
                </a:lnTo>
                <a:cubicBezTo>
                  <a:pt x="7845361" y="4311459"/>
                  <a:pt x="7816722" y="4290314"/>
                  <a:pt x="7788211" y="4269232"/>
                </a:cubicBezTo>
                <a:cubicBezTo>
                  <a:pt x="7791703" y="4269168"/>
                  <a:pt x="7795259" y="4269041"/>
                  <a:pt x="7798752" y="4268978"/>
                </a:cubicBezTo>
                <a:close/>
                <a:moveTo>
                  <a:pt x="7575486" y="4267962"/>
                </a:moveTo>
                <a:lnTo>
                  <a:pt x="7575549" y="4267962"/>
                </a:lnTo>
                <a:cubicBezTo>
                  <a:pt x="7576565" y="4267962"/>
                  <a:pt x="7577644" y="4267962"/>
                  <a:pt x="7578661" y="4268025"/>
                </a:cubicBezTo>
                <a:cubicBezTo>
                  <a:pt x="7597965" y="4281551"/>
                  <a:pt x="7617523" y="4295267"/>
                  <a:pt x="7636890" y="4308919"/>
                </a:cubicBezTo>
                <a:cubicBezTo>
                  <a:pt x="7616316" y="4295203"/>
                  <a:pt x="7595869" y="4281551"/>
                  <a:pt x="7575486" y="4267962"/>
                </a:cubicBezTo>
                <a:close/>
                <a:moveTo>
                  <a:pt x="7911464" y="4264914"/>
                </a:moveTo>
                <a:cubicBezTo>
                  <a:pt x="7939341" y="4287774"/>
                  <a:pt x="7967280" y="4310697"/>
                  <a:pt x="7995411" y="4333747"/>
                </a:cubicBezTo>
                <a:cubicBezTo>
                  <a:pt x="7992045" y="4333747"/>
                  <a:pt x="7988680" y="4333811"/>
                  <a:pt x="7985378" y="4333875"/>
                </a:cubicBezTo>
                <a:lnTo>
                  <a:pt x="7985315" y="4333875"/>
                </a:lnTo>
                <a:cubicBezTo>
                  <a:pt x="7955978" y="4311015"/>
                  <a:pt x="7926768" y="4288282"/>
                  <a:pt x="7897621" y="4265549"/>
                </a:cubicBezTo>
                <a:cubicBezTo>
                  <a:pt x="7902256" y="4265358"/>
                  <a:pt x="7906829" y="4265168"/>
                  <a:pt x="7911464" y="4264914"/>
                </a:cubicBezTo>
                <a:close/>
                <a:moveTo>
                  <a:pt x="8025955" y="4257738"/>
                </a:moveTo>
                <a:cubicBezTo>
                  <a:pt x="8054276" y="4282249"/>
                  <a:pt x="8082724" y="4306824"/>
                  <a:pt x="8111235" y="4331462"/>
                </a:cubicBezTo>
                <a:cubicBezTo>
                  <a:pt x="8106854" y="4331589"/>
                  <a:pt x="8102472" y="4331779"/>
                  <a:pt x="8098154" y="4331970"/>
                </a:cubicBezTo>
                <a:cubicBezTo>
                  <a:pt x="8068372" y="4307522"/>
                  <a:pt x="8038655" y="4283202"/>
                  <a:pt x="8009127" y="4258945"/>
                </a:cubicBezTo>
                <a:cubicBezTo>
                  <a:pt x="8014779" y="4258564"/>
                  <a:pt x="8020367" y="4258183"/>
                  <a:pt x="8025955" y="4257738"/>
                </a:cubicBezTo>
                <a:close/>
                <a:moveTo>
                  <a:pt x="7450899" y="4185030"/>
                </a:moveTo>
                <a:cubicBezTo>
                  <a:pt x="7453946" y="4185030"/>
                  <a:pt x="7456994" y="4185030"/>
                  <a:pt x="7460043" y="4185030"/>
                </a:cubicBezTo>
                <a:cubicBezTo>
                  <a:pt x="7488491" y="4204906"/>
                  <a:pt x="7517129" y="4224972"/>
                  <a:pt x="7545768" y="4245038"/>
                </a:cubicBezTo>
                <a:cubicBezTo>
                  <a:pt x="7544117" y="4244975"/>
                  <a:pt x="7542466" y="4244911"/>
                  <a:pt x="7540815" y="4244848"/>
                </a:cubicBezTo>
                <a:lnTo>
                  <a:pt x="7540815" y="4244784"/>
                </a:lnTo>
                <a:cubicBezTo>
                  <a:pt x="7510652" y="4224718"/>
                  <a:pt x="7480743" y="4204843"/>
                  <a:pt x="7450899" y="4185030"/>
                </a:cubicBezTo>
                <a:close/>
                <a:moveTo>
                  <a:pt x="7346505" y="4183634"/>
                </a:moveTo>
                <a:cubicBezTo>
                  <a:pt x="7348219" y="4183634"/>
                  <a:pt x="7349870" y="4183760"/>
                  <a:pt x="7351585" y="4183760"/>
                </a:cubicBezTo>
                <a:cubicBezTo>
                  <a:pt x="7379207" y="4202049"/>
                  <a:pt x="7406893" y="4220400"/>
                  <a:pt x="7434833" y="4238942"/>
                </a:cubicBezTo>
                <a:cubicBezTo>
                  <a:pt x="7434579" y="4238942"/>
                  <a:pt x="7434325" y="4238942"/>
                  <a:pt x="7434135" y="4238942"/>
                </a:cubicBezTo>
                <a:lnTo>
                  <a:pt x="7434071" y="4238878"/>
                </a:lnTo>
                <a:cubicBezTo>
                  <a:pt x="7404734" y="4220337"/>
                  <a:pt x="7375524" y="4201921"/>
                  <a:pt x="7346505" y="4183634"/>
                </a:cubicBezTo>
                <a:close/>
                <a:moveTo>
                  <a:pt x="7570215" y="4183316"/>
                </a:moveTo>
                <a:cubicBezTo>
                  <a:pt x="7599298" y="4204715"/>
                  <a:pt x="7628508" y="4226306"/>
                  <a:pt x="7657908" y="4247959"/>
                </a:cubicBezTo>
                <a:cubicBezTo>
                  <a:pt x="7654988" y="4247959"/>
                  <a:pt x="7652130" y="4247896"/>
                  <a:pt x="7649209" y="4247832"/>
                </a:cubicBezTo>
                <a:lnTo>
                  <a:pt x="7649145" y="4247832"/>
                </a:lnTo>
                <a:cubicBezTo>
                  <a:pt x="7618475" y="4226306"/>
                  <a:pt x="7587995" y="4204970"/>
                  <a:pt x="7557579" y="4183697"/>
                </a:cubicBezTo>
                <a:cubicBezTo>
                  <a:pt x="7561769" y="4183570"/>
                  <a:pt x="7565961" y="4183443"/>
                  <a:pt x="7570215" y="4183316"/>
                </a:cubicBezTo>
                <a:close/>
                <a:moveTo>
                  <a:pt x="7244377" y="4179506"/>
                </a:moveTo>
                <a:lnTo>
                  <a:pt x="7244905" y="4179506"/>
                </a:lnTo>
                <a:cubicBezTo>
                  <a:pt x="7248524" y="4181792"/>
                  <a:pt x="7252143" y="4184078"/>
                  <a:pt x="7255763" y="4186301"/>
                </a:cubicBezTo>
                <a:close/>
                <a:moveTo>
                  <a:pt x="7244269" y="4179442"/>
                </a:moveTo>
                <a:lnTo>
                  <a:pt x="7244377" y="4179506"/>
                </a:lnTo>
                <a:lnTo>
                  <a:pt x="7244269" y="4179506"/>
                </a:lnTo>
                <a:close/>
                <a:moveTo>
                  <a:pt x="7682293" y="4178427"/>
                </a:moveTo>
                <a:cubicBezTo>
                  <a:pt x="7711883" y="4201477"/>
                  <a:pt x="7741538" y="4224528"/>
                  <a:pt x="7771383" y="4247705"/>
                </a:cubicBezTo>
                <a:cubicBezTo>
                  <a:pt x="7767319" y="4247769"/>
                  <a:pt x="7763318" y="4247832"/>
                  <a:pt x="7759255" y="4247896"/>
                </a:cubicBezTo>
                <a:lnTo>
                  <a:pt x="7759191" y="4247896"/>
                </a:lnTo>
                <a:cubicBezTo>
                  <a:pt x="7728076" y="4224909"/>
                  <a:pt x="7697152" y="4202112"/>
                  <a:pt x="7666418" y="4179379"/>
                </a:cubicBezTo>
                <a:cubicBezTo>
                  <a:pt x="7671688" y="4179125"/>
                  <a:pt x="7677022" y="4178744"/>
                  <a:pt x="7682293" y="4178427"/>
                </a:cubicBezTo>
                <a:close/>
                <a:moveTo>
                  <a:pt x="7796148" y="4170298"/>
                </a:moveTo>
                <a:cubicBezTo>
                  <a:pt x="7826056" y="4194809"/>
                  <a:pt x="7856029" y="4219448"/>
                  <a:pt x="7886191" y="4244149"/>
                </a:cubicBezTo>
                <a:cubicBezTo>
                  <a:pt x="7881111" y="4244403"/>
                  <a:pt x="7876031" y="4244594"/>
                  <a:pt x="7871015" y="4244784"/>
                </a:cubicBezTo>
                <a:lnTo>
                  <a:pt x="7871015" y="4244848"/>
                </a:lnTo>
                <a:cubicBezTo>
                  <a:pt x="7839709" y="4220464"/>
                  <a:pt x="7808467" y="4196143"/>
                  <a:pt x="7777352" y="4171950"/>
                </a:cubicBezTo>
                <a:cubicBezTo>
                  <a:pt x="7783639" y="4171441"/>
                  <a:pt x="7789925" y="4170870"/>
                  <a:pt x="7796148" y="4170298"/>
                </a:cubicBezTo>
                <a:close/>
                <a:moveTo>
                  <a:pt x="7911908" y="4158996"/>
                </a:moveTo>
                <a:cubicBezTo>
                  <a:pt x="7942007" y="4185094"/>
                  <a:pt x="7972297" y="4211256"/>
                  <a:pt x="8002650" y="4237482"/>
                </a:cubicBezTo>
                <a:lnTo>
                  <a:pt x="8002587" y="4237482"/>
                </a:lnTo>
                <a:cubicBezTo>
                  <a:pt x="7996554" y="4237926"/>
                  <a:pt x="7990585" y="4238307"/>
                  <a:pt x="7984553" y="4238752"/>
                </a:cubicBezTo>
                <a:cubicBezTo>
                  <a:pt x="7952993" y="4212844"/>
                  <a:pt x="7921561" y="4187063"/>
                  <a:pt x="7890255" y="4161409"/>
                </a:cubicBezTo>
                <a:cubicBezTo>
                  <a:pt x="7897430" y="4160646"/>
                  <a:pt x="7904669" y="4159821"/>
                  <a:pt x="7911908" y="4158996"/>
                </a:cubicBezTo>
                <a:close/>
                <a:moveTo>
                  <a:pt x="7218425" y="4103242"/>
                </a:moveTo>
                <a:cubicBezTo>
                  <a:pt x="7222172" y="4103242"/>
                  <a:pt x="7225918" y="4103242"/>
                  <a:pt x="7229665" y="4103242"/>
                </a:cubicBezTo>
                <a:cubicBezTo>
                  <a:pt x="7260335" y="4123435"/>
                  <a:pt x="7291132" y="4143756"/>
                  <a:pt x="7322120" y="4164266"/>
                </a:cubicBezTo>
                <a:cubicBezTo>
                  <a:pt x="7319898" y="4164203"/>
                  <a:pt x="7317676" y="4164139"/>
                  <a:pt x="7315390" y="4164076"/>
                </a:cubicBezTo>
                <a:lnTo>
                  <a:pt x="7315453" y="4164076"/>
                </a:lnTo>
                <a:cubicBezTo>
                  <a:pt x="7282941" y="4143628"/>
                  <a:pt x="7250619" y="4123372"/>
                  <a:pt x="7218425" y="4103242"/>
                </a:cubicBezTo>
                <a:close/>
                <a:moveTo>
                  <a:pt x="7114285" y="4102227"/>
                </a:moveTo>
                <a:cubicBezTo>
                  <a:pt x="7116698" y="4102227"/>
                  <a:pt x="7119111" y="4102353"/>
                  <a:pt x="7121524" y="4102417"/>
                </a:cubicBezTo>
                <a:cubicBezTo>
                  <a:pt x="7151496" y="4121086"/>
                  <a:pt x="7181722" y="4139946"/>
                  <a:pt x="7212012" y="4158932"/>
                </a:cubicBezTo>
                <a:cubicBezTo>
                  <a:pt x="7211186" y="4158932"/>
                  <a:pt x="7210297" y="4158805"/>
                  <a:pt x="7209472" y="4158805"/>
                </a:cubicBezTo>
                <a:cubicBezTo>
                  <a:pt x="7177658" y="4139819"/>
                  <a:pt x="7145844" y="4120959"/>
                  <a:pt x="7114285" y="4102227"/>
                </a:cubicBezTo>
                <a:close/>
                <a:moveTo>
                  <a:pt x="7339583" y="4100957"/>
                </a:moveTo>
                <a:cubicBezTo>
                  <a:pt x="7370698" y="4122610"/>
                  <a:pt x="7402067" y="4144517"/>
                  <a:pt x="7433436" y="4166425"/>
                </a:cubicBezTo>
                <a:cubicBezTo>
                  <a:pt x="7429881" y="4166425"/>
                  <a:pt x="7426388" y="4166425"/>
                  <a:pt x="7422831" y="4166425"/>
                </a:cubicBezTo>
                <a:cubicBezTo>
                  <a:pt x="7389875" y="4144581"/>
                  <a:pt x="7357173" y="4122928"/>
                  <a:pt x="7324661" y="4101465"/>
                </a:cubicBezTo>
                <a:cubicBezTo>
                  <a:pt x="7329614" y="4101338"/>
                  <a:pt x="7334567" y="4101147"/>
                  <a:pt x="7339519" y="4101020"/>
                </a:cubicBezTo>
                <a:close/>
                <a:moveTo>
                  <a:pt x="7012558" y="4098416"/>
                </a:moveTo>
                <a:cubicBezTo>
                  <a:pt x="7013256" y="4098416"/>
                  <a:pt x="7013956" y="4098416"/>
                  <a:pt x="7014654" y="4098544"/>
                </a:cubicBezTo>
                <a:cubicBezTo>
                  <a:pt x="7027544" y="4106100"/>
                  <a:pt x="7040435" y="4113784"/>
                  <a:pt x="7053325" y="4121403"/>
                </a:cubicBezTo>
                <a:cubicBezTo>
                  <a:pt x="7039736" y="4113720"/>
                  <a:pt x="7026083" y="4106100"/>
                  <a:pt x="7012558" y="4098480"/>
                </a:cubicBezTo>
                <a:close/>
                <a:moveTo>
                  <a:pt x="7451026" y="4095622"/>
                </a:moveTo>
                <a:cubicBezTo>
                  <a:pt x="7482458" y="4118736"/>
                  <a:pt x="7514081" y="4142041"/>
                  <a:pt x="7545894" y="4165409"/>
                </a:cubicBezTo>
                <a:cubicBezTo>
                  <a:pt x="7541195" y="4165536"/>
                  <a:pt x="7536496" y="4165600"/>
                  <a:pt x="7531861" y="4165663"/>
                </a:cubicBezTo>
                <a:cubicBezTo>
                  <a:pt x="7498778" y="4142549"/>
                  <a:pt x="7465885" y="4119562"/>
                  <a:pt x="7433056" y="4096702"/>
                </a:cubicBezTo>
                <a:cubicBezTo>
                  <a:pt x="7439024" y="4096384"/>
                  <a:pt x="7445056" y="4096003"/>
                  <a:pt x="7451026" y="4095622"/>
                </a:cubicBezTo>
                <a:close/>
                <a:moveTo>
                  <a:pt x="7564500" y="4086986"/>
                </a:moveTo>
                <a:cubicBezTo>
                  <a:pt x="7596250" y="4111625"/>
                  <a:pt x="7628000" y="4136326"/>
                  <a:pt x="7659941" y="4161154"/>
                </a:cubicBezTo>
                <a:cubicBezTo>
                  <a:pt x="7654162" y="4161472"/>
                  <a:pt x="7648383" y="4161663"/>
                  <a:pt x="7642668" y="4161916"/>
                </a:cubicBezTo>
                <a:cubicBezTo>
                  <a:pt x="7609458" y="4137406"/>
                  <a:pt x="7576375" y="4113021"/>
                  <a:pt x="7543545" y="4088891"/>
                </a:cubicBezTo>
                <a:cubicBezTo>
                  <a:pt x="7550531" y="4088320"/>
                  <a:pt x="7557515" y="4087621"/>
                  <a:pt x="7564500" y="4086986"/>
                </a:cubicBezTo>
                <a:close/>
                <a:moveTo>
                  <a:pt x="7679816" y="4074921"/>
                </a:moveTo>
                <a:cubicBezTo>
                  <a:pt x="7711566" y="4100957"/>
                  <a:pt x="7743506" y="4127119"/>
                  <a:pt x="7775511" y="4153408"/>
                </a:cubicBezTo>
                <a:cubicBezTo>
                  <a:pt x="7768780" y="4153915"/>
                  <a:pt x="7762112" y="4154360"/>
                  <a:pt x="7755381" y="4154868"/>
                </a:cubicBezTo>
                <a:lnTo>
                  <a:pt x="7755381" y="4154932"/>
                </a:lnTo>
                <a:cubicBezTo>
                  <a:pt x="7722170" y="4129087"/>
                  <a:pt x="7689087" y="4103370"/>
                  <a:pt x="7656130" y="4077779"/>
                </a:cubicBezTo>
                <a:cubicBezTo>
                  <a:pt x="7664005" y="4076890"/>
                  <a:pt x="7671942" y="4075874"/>
                  <a:pt x="7679816" y="4074921"/>
                </a:cubicBezTo>
                <a:close/>
                <a:moveTo>
                  <a:pt x="7796910" y="4059491"/>
                </a:moveTo>
                <a:cubicBezTo>
                  <a:pt x="7828724" y="4087050"/>
                  <a:pt x="7860664" y="4114672"/>
                  <a:pt x="7892668" y="4142422"/>
                </a:cubicBezTo>
                <a:lnTo>
                  <a:pt x="7892731" y="4142422"/>
                </a:lnTo>
                <a:cubicBezTo>
                  <a:pt x="7885112" y="4143247"/>
                  <a:pt x="7877555" y="4143946"/>
                  <a:pt x="7869935" y="4144708"/>
                </a:cubicBezTo>
                <a:cubicBezTo>
                  <a:pt x="7855711" y="4133088"/>
                  <a:pt x="7841487" y="4121340"/>
                  <a:pt x="7827327" y="4109783"/>
                </a:cubicBezTo>
                <a:cubicBezTo>
                  <a:pt x="7808340" y="4094226"/>
                  <a:pt x="7789544" y="4078795"/>
                  <a:pt x="7770621" y="4063301"/>
                </a:cubicBezTo>
                <a:cubicBezTo>
                  <a:pt x="7779384" y="4062095"/>
                  <a:pt x="7788147" y="4060761"/>
                  <a:pt x="7796910" y="4059491"/>
                </a:cubicBezTo>
                <a:close/>
                <a:moveTo>
                  <a:pt x="6995604" y="4024185"/>
                </a:moveTo>
                <a:cubicBezTo>
                  <a:pt x="7028751" y="4044696"/>
                  <a:pt x="7062088" y="4065396"/>
                  <a:pt x="7095616" y="4086288"/>
                </a:cubicBezTo>
                <a:cubicBezTo>
                  <a:pt x="7092695" y="4086225"/>
                  <a:pt x="7089774" y="4086097"/>
                  <a:pt x="7086853" y="4086034"/>
                </a:cubicBezTo>
                <a:lnTo>
                  <a:pt x="7086790" y="4085971"/>
                </a:lnTo>
                <a:cubicBezTo>
                  <a:pt x="7051738" y="4065270"/>
                  <a:pt x="7016749" y="4044632"/>
                  <a:pt x="6982015" y="4024248"/>
                </a:cubicBezTo>
                <a:cubicBezTo>
                  <a:pt x="6986523" y="4024248"/>
                  <a:pt x="6991031" y="4024248"/>
                  <a:pt x="6995604" y="4024185"/>
                </a:cubicBezTo>
                <a:close/>
                <a:moveTo>
                  <a:pt x="6877938" y="4023296"/>
                </a:moveTo>
                <a:cubicBezTo>
                  <a:pt x="6880923" y="4023359"/>
                  <a:pt x="6883843" y="4023487"/>
                  <a:pt x="6886828" y="4023550"/>
                </a:cubicBezTo>
                <a:cubicBezTo>
                  <a:pt x="6919721" y="4042727"/>
                  <a:pt x="6952678" y="4062031"/>
                  <a:pt x="6985825" y="4081526"/>
                </a:cubicBezTo>
                <a:cubicBezTo>
                  <a:pt x="6984555" y="4081462"/>
                  <a:pt x="6983285" y="4081398"/>
                  <a:pt x="6982078" y="4081271"/>
                </a:cubicBezTo>
                <a:lnTo>
                  <a:pt x="6982015" y="4081271"/>
                </a:lnTo>
                <a:cubicBezTo>
                  <a:pt x="6947153" y="4061777"/>
                  <a:pt x="6912482" y="4042473"/>
                  <a:pt x="6877938" y="4023296"/>
                </a:cubicBezTo>
                <a:close/>
                <a:moveTo>
                  <a:pt x="7105522" y="4021709"/>
                </a:moveTo>
                <a:lnTo>
                  <a:pt x="7105586" y="4021772"/>
                </a:lnTo>
                <a:cubicBezTo>
                  <a:pt x="7138923" y="4043616"/>
                  <a:pt x="7172451" y="4065651"/>
                  <a:pt x="7206233" y="4087876"/>
                </a:cubicBezTo>
                <a:cubicBezTo>
                  <a:pt x="7202043" y="4087876"/>
                  <a:pt x="7197915" y="4087876"/>
                  <a:pt x="7193724" y="4087876"/>
                </a:cubicBezTo>
                <a:cubicBezTo>
                  <a:pt x="7158418" y="4065841"/>
                  <a:pt x="7123366" y="4043997"/>
                  <a:pt x="7088504" y="4022280"/>
                </a:cubicBezTo>
                <a:cubicBezTo>
                  <a:pt x="7094155" y="4022090"/>
                  <a:pt x="7099870" y="4021899"/>
                  <a:pt x="7105522" y="4021709"/>
                </a:cubicBezTo>
                <a:close/>
                <a:moveTo>
                  <a:pt x="6776084" y="4019550"/>
                </a:moveTo>
                <a:cubicBezTo>
                  <a:pt x="6777418" y="4019613"/>
                  <a:pt x="6778688" y="4019677"/>
                  <a:pt x="6780021" y="4019740"/>
                </a:cubicBezTo>
                <a:cubicBezTo>
                  <a:pt x="6804024" y="4033012"/>
                  <a:pt x="6828091" y="4046220"/>
                  <a:pt x="6852220" y="4059618"/>
                </a:cubicBezTo>
                <a:cubicBezTo>
                  <a:pt x="6826757" y="4046156"/>
                  <a:pt x="6801420" y="4032821"/>
                  <a:pt x="6776084" y="4019550"/>
                </a:cubicBezTo>
                <a:close/>
                <a:moveTo>
                  <a:pt x="7217345" y="4016121"/>
                </a:moveTo>
                <a:cubicBezTo>
                  <a:pt x="7250810" y="4039362"/>
                  <a:pt x="7284465" y="4062729"/>
                  <a:pt x="7318247" y="4086288"/>
                </a:cubicBezTo>
                <a:cubicBezTo>
                  <a:pt x="7312913" y="4086415"/>
                  <a:pt x="7307579" y="4086669"/>
                  <a:pt x="7302308" y="4086796"/>
                </a:cubicBezTo>
                <a:cubicBezTo>
                  <a:pt x="7266939" y="4063428"/>
                  <a:pt x="7231760" y="4040314"/>
                  <a:pt x="7196899" y="4017390"/>
                </a:cubicBezTo>
                <a:lnTo>
                  <a:pt x="7196899" y="4017327"/>
                </a:lnTo>
                <a:cubicBezTo>
                  <a:pt x="7203693" y="4016946"/>
                  <a:pt x="7210551" y="4016565"/>
                  <a:pt x="7217345" y="4016121"/>
                </a:cubicBezTo>
                <a:close/>
                <a:moveTo>
                  <a:pt x="7330503" y="4007103"/>
                </a:moveTo>
                <a:cubicBezTo>
                  <a:pt x="7363967" y="4031678"/>
                  <a:pt x="7397749" y="4056443"/>
                  <a:pt x="7431658" y="4081398"/>
                </a:cubicBezTo>
                <a:cubicBezTo>
                  <a:pt x="7425308" y="4081779"/>
                  <a:pt x="7418958" y="4082160"/>
                  <a:pt x="7412671" y="4082541"/>
                </a:cubicBezTo>
                <a:cubicBezTo>
                  <a:pt x="7377366" y="4057967"/>
                  <a:pt x="7342314" y="4033520"/>
                  <a:pt x="7307325" y="4009263"/>
                </a:cubicBezTo>
                <a:lnTo>
                  <a:pt x="7307325" y="4009199"/>
                </a:lnTo>
                <a:cubicBezTo>
                  <a:pt x="7315072" y="4008501"/>
                  <a:pt x="7322755" y="4007802"/>
                  <a:pt x="7330503" y="4007103"/>
                </a:cubicBezTo>
                <a:close/>
                <a:moveTo>
                  <a:pt x="7445565" y="3994721"/>
                </a:moveTo>
                <a:cubicBezTo>
                  <a:pt x="7479156" y="4020756"/>
                  <a:pt x="7512811" y="4046854"/>
                  <a:pt x="7546656" y="4073144"/>
                </a:cubicBezTo>
                <a:cubicBezTo>
                  <a:pt x="7539291" y="4073778"/>
                  <a:pt x="7531988" y="4074414"/>
                  <a:pt x="7524622" y="4074985"/>
                </a:cubicBezTo>
                <a:cubicBezTo>
                  <a:pt x="7489443" y="4049077"/>
                  <a:pt x="7454455" y="4023359"/>
                  <a:pt x="7419656" y="3997833"/>
                </a:cubicBezTo>
                <a:cubicBezTo>
                  <a:pt x="7428293" y="3996816"/>
                  <a:pt x="7436929" y="3995737"/>
                  <a:pt x="7445565" y="3994721"/>
                </a:cubicBezTo>
                <a:close/>
                <a:moveTo>
                  <a:pt x="7562468" y="3978846"/>
                </a:moveTo>
                <a:cubicBezTo>
                  <a:pt x="7595869" y="4006215"/>
                  <a:pt x="7629461" y="4033837"/>
                  <a:pt x="7663243" y="4061459"/>
                </a:cubicBezTo>
                <a:cubicBezTo>
                  <a:pt x="7654988" y="4062412"/>
                  <a:pt x="7646732" y="4063301"/>
                  <a:pt x="7638541" y="4064190"/>
                </a:cubicBezTo>
                <a:cubicBezTo>
                  <a:pt x="7603553" y="4037012"/>
                  <a:pt x="7568755" y="4009961"/>
                  <a:pt x="7534020" y="3983037"/>
                </a:cubicBezTo>
                <a:cubicBezTo>
                  <a:pt x="7543481" y="3981703"/>
                  <a:pt x="7553006" y="3980243"/>
                  <a:pt x="7562468" y="3978846"/>
                </a:cubicBezTo>
                <a:close/>
                <a:moveTo>
                  <a:pt x="7681340" y="3959352"/>
                </a:moveTo>
                <a:cubicBezTo>
                  <a:pt x="7714614" y="3988244"/>
                  <a:pt x="7748015" y="4017137"/>
                  <a:pt x="7781606" y="4046220"/>
                </a:cubicBezTo>
                <a:cubicBezTo>
                  <a:pt x="7772526" y="4047490"/>
                  <a:pt x="7763445" y="4048696"/>
                  <a:pt x="7754365" y="4049966"/>
                </a:cubicBezTo>
                <a:cubicBezTo>
                  <a:pt x="7719504" y="4021391"/>
                  <a:pt x="7684896" y="3992943"/>
                  <a:pt x="7650416" y="3964685"/>
                </a:cubicBezTo>
                <a:cubicBezTo>
                  <a:pt x="7660703" y="3962908"/>
                  <a:pt x="7670990" y="3961193"/>
                  <a:pt x="7681340" y="3959352"/>
                </a:cubicBezTo>
                <a:close/>
                <a:moveTo>
                  <a:pt x="6756209" y="3947668"/>
                </a:moveTo>
                <a:cubicBezTo>
                  <a:pt x="6792340" y="3968559"/>
                  <a:pt x="6828599" y="3989578"/>
                  <a:pt x="6865111" y="4010850"/>
                </a:cubicBezTo>
                <a:cubicBezTo>
                  <a:pt x="6861745" y="4010787"/>
                  <a:pt x="6858317" y="4010596"/>
                  <a:pt x="6854951" y="4010533"/>
                </a:cubicBezTo>
                <a:cubicBezTo>
                  <a:pt x="6816788" y="3989387"/>
                  <a:pt x="6778815" y="3968496"/>
                  <a:pt x="6741032" y="3947795"/>
                </a:cubicBezTo>
                <a:cubicBezTo>
                  <a:pt x="6746112" y="3947795"/>
                  <a:pt x="6751193" y="3947731"/>
                  <a:pt x="6756209" y="3947668"/>
                </a:cubicBezTo>
                <a:close/>
                <a:moveTo>
                  <a:pt x="6635940" y="3946588"/>
                </a:moveTo>
                <a:cubicBezTo>
                  <a:pt x="6639623" y="3946652"/>
                  <a:pt x="6643305" y="3946778"/>
                  <a:pt x="6646989" y="3946906"/>
                </a:cubicBezTo>
                <a:cubicBezTo>
                  <a:pt x="6683056" y="3966527"/>
                  <a:pt x="6719252" y="3986339"/>
                  <a:pt x="6755637" y="4006341"/>
                </a:cubicBezTo>
                <a:cubicBezTo>
                  <a:pt x="6753859" y="4006215"/>
                  <a:pt x="6752018" y="4006151"/>
                  <a:pt x="6750240" y="4006024"/>
                </a:cubicBezTo>
                <a:cubicBezTo>
                  <a:pt x="6711949" y="3986021"/>
                  <a:pt x="6673849" y="3966209"/>
                  <a:pt x="6635940" y="3946588"/>
                </a:cubicBezTo>
                <a:close/>
                <a:moveTo>
                  <a:pt x="6867397" y="3945128"/>
                </a:moveTo>
                <a:cubicBezTo>
                  <a:pt x="6903338" y="3967226"/>
                  <a:pt x="6939597" y="3989578"/>
                  <a:pt x="6975982" y="4012057"/>
                </a:cubicBezTo>
                <a:cubicBezTo>
                  <a:pt x="6971029" y="4012057"/>
                  <a:pt x="6966076" y="4012057"/>
                  <a:pt x="6961123" y="4012057"/>
                </a:cubicBezTo>
                <a:cubicBezTo>
                  <a:pt x="6923150" y="3989832"/>
                  <a:pt x="6885368" y="3967734"/>
                  <a:pt x="6847776" y="3945890"/>
                </a:cubicBezTo>
                <a:cubicBezTo>
                  <a:pt x="6854316" y="3945699"/>
                  <a:pt x="6860856" y="3945382"/>
                  <a:pt x="6867397" y="3945128"/>
                </a:cubicBezTo>
                <a:close/>
                <a:moveTo>
                  <a:pt x="6533387" y="3942715"/>
                </a:moveTo>
                <a:lnTo>
                  <a:pt x="6533451" y="3942715"/>
                </a:lnTo>
                <a:cubicBezTo>
                  <a:pt x="6535419" y="3942841"/>
                  <a:pt x="6537388" y="3942969"/>
                  <a:pt x="6539356" y="3943032"/>
                </a:cubicBezTo>
                <a:cubicBezTo>
                  <a:pt x="6573837" y="3960685"/>
                  <a:pt x="6608507" y="3978592"/>
                  <a:pt x="6643305" y="3996626"/>
                </a:cubicBezTo>
                <a:cubicBezTo>
                  <a:pt x="6606539" y="3978465"/>
                  <a:pt x="6569900" y="3960495"/>
                  <a:pt x="6533387" y="3942715"/>
                </a:cubicBezTo>
                <a:close/>
                <a:moveTo>
                  <a:pt x="6979665" y="3939349"/>
                </a:moveTo>
                <a:cubicBezTo>
                  <a:pt x="7015479" y="3962717"/>
                  <a:pt x="7051547" y="3986276"/>
                  <a:pt x="7087869" y="4010025"/>
                </a:cubicBezTo>
                <a:cubicBezTo>
                  <a:pt x="7081837" y="4010215"/>
                  <a:pt x="7075804" y="4010406"/>
                  <a:pt x="7069772" y="4010596"/>
                </a:cubicBezTo>
                <a:cubicBezTo>
                  <a:pt x="7031989" y="3987101"/>
                  <a:pt x="6994397" y="3963860"/>
                  <a:pt x="6957059" y="3940873"/>
                </a:cubicBezTo>
                <a:cubicBezTo>
                  <a:pt x="6964552" y="3940428"/>
                  <a:pt x="6972108" y="3939857"/>
                  <a:pt x="6979665" y="3939349"/>
                </a:cubicBezTo>
                <a:close/>
                <a:moveTo>
                  <a:pt x="6629660" y="3937569"/>
                </a:moveTo>
                <a:lnTo>
                  <a:pt x="6629781" y="3937571"/>
                </a:lnTo>
                <a:lnTo>
                  <a:pt x="6629781" y="3937634"/>
                </a:lnTo>
                <a:close/>
                <a:moveTo>
                  <a:pt x="7093393" y="3930269"/>
                </a:moveTo>
                <a:cubicBezTo>
                  <a:pt x="7129080" y="3954907"/>
                  <a:pt x="7165022" y="3979798"/>
                  <a:pt x="7201026" y="4004817"/>
                </a:cubicBezTo>
                <a:cubicBezTo>
                  <a:pt x="7193978" y="4005262"/>
                  <a:pt x="7186866" y="4005707"/>
                  <a:pt x="7179818" y="4006088"/>
                </a:cubicBezTo>
                <a:cubicBezTo>
                  <a:pt x="7142162" y="3981386"/>
                  <a:pt x="7104760" y="3956875"/>
                  <a:pt x="7067676" y="3932618"/>
                </a:cubicBezTo>
                <a:lnTo>
                  <a:pt x="7067740" y="3932618"/>
                </a:lnTo>
                <a:cubicBezTo>
                  <a:pt x="7076312" y="3931856"/>
                  <a:pt x="7084821" y="3931094"/>
                  <a:pt x="7093393" y="3930269"/>
                </a:cubicBezTo>
                <a:close/>
                <a:moveTo>
                  <a:pt x="7081837" y="3922204"/>
                </a:moveTo>
                <a:lnTo>
                  <a:pt x="7081837" y="3922268"/>
                </a:lnTo>
                <a:lnTo>
                  <a:pt x="7081755" y="3922212"/>
                </a:lnTo>
                <a:close/>
                <a:moveTo>
                  <a:pt x="7208582" y="3917696"/>
                </a:moveTo>
                <a:cubicBezTo>
                  <a:pt x="7244016" y="3943603"/>
                  <a:pt x="7279703" y="3969765"/>
                  <a:pt x="7315581" y="3996118"/>
                </a:cubicBezTo>
                <a:cubicBezTo>
                  <a:pt x="7307643" y="3996816"/>
                  <a:pt x="7299642" y="3997642"/>
                  <a:pt x="7291704" y="3998277"/>
                </a:cubicBezTo>
                <a:cubicBezTo>
                  <a:pt x="7254366" y="3972369"/>
                  <a:pt x="7217282" y="3946588"/>
                  <a:pt x="7180325" y="3921061"/>
                </a:cubicBezTo>
                <a:cubicBezTo>
                  <a:pt x="7189723" y="3919982"/>
                  <a:pt x="7199121" y="3918839"/>
                  <a:pt x="7208582" y="3917696"/>
                </a:cubicBezTo>
                <a:close/>
                <a:moveTo>
                  <a:pt x="12192000" y="3908522"/>
                </a:moveTo>
                <a:lnTo>
                  <a:pt x="12192000" y="4826527"/>
                </a:lnTo>
                <a:lnTo>
                  <a:pt x="11826747" y="4937641"/>
                </a:lnTo>
                <a:cubicBezTo>
                  <a:pt x="11703541" y="4970843"/>
                  <a:pt x="11578938" y="5000180"/>
                  <a:pt x="11453049" y="5025580"/>
                </a:cubicBezTo>
                <a:cubicBezTo>
                  <a:pt x="10790744" y="5159247"/>
                  <a:pt x="10128122" y="5177345"/>
                  <a:pt x="9483533" y="5079491"/>
                </a:cubicBezTo>
                <a:cubicBezTo>
                  <a:pt x="9310496" y="5053203"/>
                  <a:pt x="9140633" y="5018722"/>
                  <a:pt x="8974263" y="4976304"/>
                </a:cubicBezTo>
                <a:cubicBezTo>
                  <a:pt x="8962262" y="4966525"/>
                  <a:pt x="8950260" y="4956683"/>
                  <a:pt x="8938259" y="4946840"/>
                </a:cubicBezTo>
                <a:cubicBezTo>
                  <a:pt x="9081134" y="4973510"/>
                  <a:pt x="9226422" y="4994275"/>
                  <a:pt x="9373932" y="5008816"/>
                </a:cubicBezTo>
                <a:cubicBezTo>
                  <a:pt x="9548367" y="5026025"/>
                  <a:pt x="9724007" y="5034597"/>
                  <a:pt x="9900728" y="5034597"/>
                </a:cubicBezTo>
                <a:cubicBezTo>
                  <a:pt x="10393043" y="5034597"/>
                  <a:pt x="10892979" y="4967922"/>
                  <a:pt x="11392915" y="4835207"/>
                </a:cubicBezTo>
                <a:cubicBezTo>
                  <a:pt x="11666092" y="4762690"/>
                  <a:pt x="11932855" y="4672139"/>
                  <a:pt x="12191998" y="4564316"/>
                </a:cubicBezTo>
                <a:lnTo>
                  <a:pt x="12191998" y="4515612"/>
                </a:lnTo>
                <a:cubicBezTo>
                  <a:pt x="11929553" y="4625975"/>
                  <a:pt x="11658535" y="4718875"/>
                  <a:pt x="11381548" y="4792408"/>
                </a:cubicBezTo>
                <a:cubicBezTo>
                  <a:pt x="10707305" y="4971415"/>
                  <a:pt x="10033316" y="5029390"/>
                  <a:pt x="9378250" y="4964747"/>
                </a:cubicBezTo>
                <a:cubicBezTo>
                  <a:pt x="9204578" y="4947602"/>
                  <a:pt x="9034017" y="4921948"/>
                  <a:pt x="8867012" y="4887848"/>
                </a:cubicBezTo>
                <a:cubicBezTo>
                  <a:pt x="8851200" y="4874640"/>
                  <a:pt x="8835389" y="4861433"/>
                  <a:pt x="8819577" y="4848097"/>
                </a:cubicBezTo>
                <a:cubicBezTo>
                  <a:pt x="8967786" y="4868989"/>
                  <a:pt x="9118599" y="4883150"/>
                  <a:pt x="9271824" y="4890452"/>
                </a:cubicBezTo>
                <a:cubicBezTo>
                  <a:pt x="9354311" y="4894389"/>
                  <a:pt x="9437051" y="4896358"/>
                  <a:pt x="9520109" y="4896358"/>
                </a:cubicBezTo>
                <a:cubicBezTo>
                  <a:pt x="10112691" y="4896358"/>
                  <a:pt x="10718227" y="4796154"/>
                  <a:pt x="11323636" y="4597653"/>
                </a:cubicBezTo>
                <a:cubicBezTo>
                  <a:pt x="11618149" y="4501070"/>
                  <a:pt x="11909678" y="4380992"/>
                  <a:pt x="12191998" y="4240720"/>
                </a:cubicBezTo>
                <a:lnTo>
                  <a:pt x="12191998" y="4194873"/>
                </a:lnTo>
                <a:cubicBezTo>
                  <a:pt x="11905741" y="4338193"/>
                  <a:pt x="11609830" y="4460621"/>
                  <a:pt x="11310809" y="4558665"/>
                </a:cubicBezTo>
                <a:cubicBezTo>
                  <a:pt x="10625263" y="4783454"/>
                  <a:pt x="9939844" y="4881245"/>
                  <a:pt x="9273730" y="4849431"/>
                </a:cubicBezTo>
                <a:cubicBezTo>
                  <a:pt x="9099358" y="4841113"/>
                  <a:pt x="8928162" y="4823840"/>
                  <a:pt x="8760268" y="4797806"/>
                </a:cubicBezTo>
                <a:cubicBezTo>
                  <a:pt x="8749410" y="4788534"/>
                  <a:pt x="8738488" y="4779264"/>
                  <a:pt x="8727630" y="4769929"/>
                </a:cubicBezTo>
                <a:cubicBezTo>
                  <a:pt x="8719629" y="4763071"/>
                  <a:pt x="8711755" y="4756277"/>
                  <a:pt x="8703817" y="4749482"/>
                </a:cubicBezTo>
                <a:cubicBezTo>
                  <a:pt x="8854820" y="4764023"/>
                  <a:pt x="9008426" y="4771390"/>
                  <a:pt x="9164446" y="4771390"/>
                </a:cubicBezTo>
                <a:cubicBezTo>
                  <a:pt x="9166224" y="4771390"/>
                  <a:pt x="9168065" y="4771390"/>
                  <a:pt x="9169906" y="4771390"/>
                </a:cubicBezTo>
                <a:cubicBezTo>
                  <a:pt x="9852531" y="4770628"/>
                  <a:pt x="10553889" y="4632134"/>
                  <a:pt x="11254484" y="4359592"/>
                </a:cubicBezTo>
                <a:cubicBezTo>
                  <a:pt x="11494181" y="4266342"/>
                  <a:pt x="11731377" y="4157591"/>
                  <a:pt x="11962751" y="4035266"/>
                </a:cubicBezTo>
                <a:close/>
                <a:moveTo>
                  <a:pt x="7325486" y="3901630"/>
                </a:moveTo>
                <a:cubicBezTo>
                  <a:pt x="7360792" y="3928998"/>
                  <a:pt x="7396225" y="3956431"/>
                  <a:pt x="7431785" y="3984053"/>
                </a:cubicBezTo>
                <a:cubicBezTo>
                  <a:pt x="7422895" y="3985133"/>
                  <a:pt x="7414006" y="3986212"/>
                  <a:pt x="7405115" y="3987165"/>
                </a:cubicBezTo>
                <a:cubicBezTo>
                  <a:pt x="7368031" y="3959923"/>
                  <a:pt x="7331265" y="3932935"/>
                  <a:pt x="7294689" y="3906139"/>
                </a:cubicBezTo>
                <a:cubicBezTo>
                  <a:pt x="7304976" y="3904678"/>
                  <a:pt x="7315199" y="3903154"/>
                  <a:pt x="7325486" y="3901630"/>
                </a:cubicBezTo>
                <a:close/>
                <a:moveTo>
                  <a:pt x="7444294" y="3881882"/>
                </a:moveTo>
                <a:cubicBezTo>
                  <a:pt x="7479283" y="3910584"/>
                  <a:pt x="7514462" y="3939413"/>
                  <a:pt x="7549768" y="3968369"/>
                </a:cubicBezTo>
                <a:cubicBezTo>
                  <a:pt x="7540053" y="3969829"/>
                  <a:pt x="7530274" y="3971226"/>
                  <a:pt x="7520558" y="3972559"/>
                </a:cubicBezTo>
                <a:cubicBezTo>
                  <a:pt x="7483918" y="3944112"/>
                  <a:pt x="7447469" y="3915854"/>
                  <a:pt x="7411148" y="3887660"/>
                </a:cubicBezTo>
                <a:cubicBezTo>
                  <a:pt x="7422196" y="3885755"/>
                  <a:pt x="7433245" y="3883850"/>
                  <a:pt x="7444294" y="3881882"/>
                </a:cubicBezTo>
                <a:close/>
                <a:moveTo>
                  <a:pt x="6511099" y="3873436"/>
                </a:moveTo>
                <a:lnTo>
                  <a:pt x="6629660" y="3937569"/>
                </a:lnTo>
                <a:lnTo>
                  <a:pt x="6617779" y="3937317"/>
                </a:lnTo>
                <a:cubicBezTo>
                  <a:pt x="6576123" y="3915790"/>
                  <a:pt x="6534593" y="3894582"/>
                  <a:pt x="6493319" y="3873563"/>
                </a:cubicBezTo>
                <a:cubicBezTo>
                  <a:pt x="6499224" y="3873563"/>
                  <a:pt x="6505193" y="3873436"/>
                  <a:pt x="6511099" y="3873436"/>
                </a:cubicBezTo>
                <a:close/>
                <a:moveTo>
                  <a:pt x="6601650" y="3871848"/>
                </a:moveTo>
                <a:lnTo>
                  <a:pt x="6601758" y="3871907"/>
                </a:lnTo>
                <a:lnTo>
                  <a:pt x="6601586" y="3871912"/>
                </a:lnTo>
                <a:close/>
                <a:moveTo>
                  <a:pt x="6386194" y="3871721"/>
                </a:moveTo>
                <a:cubicBezTo>
                  <a:pt x="6390703" y="3871848"/>
                  <a:pt x="6395275" y="3871976"/>
                  <a:pt x="6399783" y="3872103"/>
                </a:cubicBezTo>
                <a:cubicBezTo>
                  <a:pt x="6439471" y="3892105"/>
                  <a:pt x="6479285" y="3912362"/>
                  <a:pt x="6519354" y="3932809"/>
                </a:cubicBezTo>
                <a:cubicBezTo>
                  <a:pt x="6517005" y="3932682"/>
                  <a:pt x="6514591" y="3932554"/>
                  <a:pt x="6512242" y="3932428"/>
                </a:cubicBezTo>
                <a:cubicBezTo>
                  <a:pt x="6470014" y="3911917"/>
                  <a:pt x="6428041" y="3891724"/>
                  <a:pt x="6386194" y="3871721"/>
                </a:cubicBezTo>
                <a:close/>
                <a:moveTo>
                  <a:pt x="6623367" y="3871214"/>
                </a:moveTo>
                <a:cubicBezTo>
                  <a:pt x="6662355" y="3893565"/>
                  <a:pt x="6701599" y="3916108"/>
                  <a:pt x="6741032" y="3938841"/>
                </a:cubicBezTo>
                <a:cubicBezTo>
                  <a:pt x="6735507" y="3938841"/>
                  <a:pt x="6730047" y="3938778"/>
                  <a:pt x="6724586" y="3938778"/>
                </a:cubicBezTo>
                <a:lnTo>
                  <a:pt x="6601758" y="3871907"/>
                </a:lnTo>
                <a:close/>
                <a:moveTo>
                  <a:pt x="6281102" y="3867022"/>
                </a:moveTo>
                <a:cubicBezTo>
                  <a:pt x="6283896" y="3867213"/>
                  <a:pt x="6286626" y="3867403"/>
                  <a:pt x="6289420" y="3867531"/>
                </a:cubicBezTo>
                <a:cubicBezTo>
                  <a:pt x="6329298" y="3886390"/>
                  <a:pt x="6369367" y="3905440"/>
                  <a:pt x="6409626" y="3924808"/>
                </a:cubicBezTo>
                <a:cubicBezTo>
                  <a:pt x="6409245" y="3924808"/>
                  <a:pt x="6408800" y="3924744"/>
                  <a:pt x="6408419" y="3924681"/>
                </a:cubicBezTo>
                <a:cubicBezTo>
                  <a:pt x="6365811" y="3905186"/>
                  <a:pt x="6323329" y="3885946"/>
                  <a:pt x="6281102" y="3867022"/>
                </a:cubicBezTo>
                <a:close/>
                <a:moveTo>
                  <a:pt x="6737286" y="3865689"/>
                </a:moveTo>
                <a:cubicBezTo>
                  <a:pt x="6775767" y="3889121"/>
                  <a:pt x="6814502" y="3912870"/>
                  <a:pt x="6853491" y="3936809"/>
                </a:cubicBezTo>
                <a:cubicBezTo>
                  <a:pt x="6846569" y="3937063"/>
                  <a:pt x="6839648" y="3937190"/>
                  <a:pt x="6832726" y="3937381"/>
                </a:cubicBezTo>
                <a:cubicBezTo>
                  <a:pt x="6792023" y="3913759"/>
                  <a:pt x="6751510" y="3890327"/>
                  <a:pt x="6711251" y="3867150"/>
                </a:cubicBezTo>
                <a:lnTo>
                  <a:pt x="6711314" y="3867150"/>
                </a:lnTo>
                <a:cubicBezTo>
                  <a:pt x="6719950" y="3866641"/>
                  <a:pt x="6728650" y="3866260"/>
                  <a:pt x="6737286" y="3865689"/>
                </a:cubicBezTo>
                <a:close/>
                <a:moveTo>
                  <a:pt x="6176136" y="3859339"/>
                </a:moveTo>
                <a:cubicBezTo>
                  <a:pt x="6177089" y="3859403"/>
                  <a:pt x="6178105" y="3859529"/>
                  <a:pt x="6179057" y="3859593"/>
                </a:cubicBezTo>
                <a:cubicBezTo>
                  <a:pt x="6192964" y="3865753"/>
                  <a:pt x="6206934" y="3871976"/>
                  <a:pt x="6220904" y="3878198"/>
                </a:cubicBezTo>
                <a:cubicBezTo>
                  <a:pt x="6205981" y="3871912"/>
                  <a:pt x="6190995" y="3865562"/>
                  <a:pt x="6176136" y="3859339"/>
                </a:cubicBezTo>
                <a:close/>
                <a:moveTo>
                  <a:pt x="7564754" y="3858323"/>
                </a:moveTo>
                <a:cubicBezTo>
                  <a:pt x="7599489" y="3888422"/>
                  <a:pt x="7634350" y="3918648"/>
                  <a:pt x="7669339" y="3949001"/>
                </a:cubicBezTo>
                <a:lnTo>
                  <a:pt x="7669402" y="3949001"/>
                </a:lnTo>
                <a:cubicBezTo>
                  <a:pt x="7658861" y="3950843"/>
                  <a:pt x="7648383" y="3952621"/>
                  <a:pt x="7637843" y="3954398"/>
                </a:cubicBezTo>
                <a:cubicBezTo>
                  <a:pt x="7601520" y="3924617"/>
                  <a:pt x="7565389" y="3894963"/>
                  <a:pt x="7529448" y="3865498"/>
                </a:cubicBezTo>
                <a:cubicBezTo>
                  <a:pt x="7541195" y="3863149"/>
                  <a:pt x="7553006" y="3860800"/>
                  <a:pt x="7564754" y="3858323"/>
                </a:cubicBezTo>
                <a:close/>
                <a:moveTo>
                  <a:pt x="6851967" y="3856418"/>
                </a:moveTo>
                <a:cubicBezTo>
                  <a:pt x="6890003" y="3881056"/>
                  <a:pt x="6928357" y="3906012"/>
                  <a:pt x="6967029" y="3931158"/>
                </a:cubicBezTo>
                <a:cubicBezTo>
                  <a:pt x="6959218" y="3931665"/>
                  <a:pt x="6951344" y="3932110"/>
                  <a:pt x="6943533" y="3932554"/>
                </a:cubicBezTo>
                <a:cubicBezTo>
                  <a:pt x="6903275" y="3907790"/>
                  <a:pt x="6863333" y="3883215"/>
                  <a:pt x="6823645" y="3858958"/>
                </a:cubicBezTo>
                <a:cubicBezTo>
                  <a:pt x="6833107" y="3858133"/>
                  <a:pt x="6842506" y="3857307"/>
                  <a:pt x="6851967" y="3856418"/>
                </a:cubicBezTo>
                <a:close/>
                <a:moveTo>
                  <a:pt x="6967981" y="3843782"/>
                </a:moveTo>
                <a:lnTo>
                  <a:pt x="7081755" y="3922212"/>
                </a:lnTo>
                <a:lnTo>
                  <a:pt x="7055548" y="3924617"/>
                </a:lnTo>
                <a:cubicBezTo>
                  <a:pt x="7015797" y="3898646"/>
                  <a:pt x="6976300" y="3872928"/>
                  <a:pt x="6937183" y="3847528"/>
                </a:cubicBezTo>
                <a:cubicBezTo>
                  <a:pt x="6947470" y="3846321"/>
                  <a:pt x="6957757" y="3845052"/>
                  <a:pt x="6967981" y="3843782"/>
                </a:cubicBezTo>
                <a:close/>
                <a:moveTo>
                  <a:pt x="7085329" y="3827589"/>
                </a:moveTo>
                <a:cubicBezTo>
                  <a:pt x="7122604" y="3854767"/>
                  <a:pt x="7160132" y="3882199"/>
                  <a:pt x="7197915" y="3909821"/>
                </a:cubicBezTo>
                <a:cubicBezTo>
                  <a:pt x="7188326" y="3910965"/>
                  <a:pt x="7178801" y="3912234"/>
                  <a:pt x="7169213" y="3913314"/>
                </a:cubicBezTo>
                <a:cubicBezTo>
                  <a:pt x="7130033" y="3886200"/>
                  <a:pt x="7091044" y="3859276"/>
                  <a:pt x="7052309" y="3832542"/>
                </a:cubicBezTo>
                <a:cubicBezTo>
                  <a:pt x="7063294" y="3830954"/>
                  <a:pt x="7074343" y="3829240"/>
                  <a:pt x="7085329" y="3827589"/>
                </a:cubicBezTo>
                <a:close/>
                <a:moveTo>
                  <a:pt x="7204328" y="3807714"/>
                </a:moveTo>
                <a:cubicBezTo>
                  <a:pt x="7241285" y="3836289"/>
                  <a:pt x="7278369" y="3864990"/>
                  <a:pt x="7315643" y="3893883"/>
                </a:cubicBezTo>
                <a:cubicBezTo>
                  <a:pt x="7305230" y="3895471"/>
                  <a:pt x="7294752" y="3896995"/>
                  <a:pt x="7284338" y="3898455"/>
                </a:cubicBezTo>
                <a:cubicBezTo>
                  <a:pt x="7245603" y="3870071"/>
                  <a:pt x="7207058" y="3841877"/>
                  <a:pt x="7168895" y="3814000"/>
                </a:cubicBezTo>
                <a:cubicBezTo>
                  <a:pt x="7180706" y="3811968"/>
                  <a:pt x="7192518" y="3809872"/>
                  <a:pt x="7204328" y="3807714"/>
                </a:cubicBezTo>
                <a:close/>
                <a:moveTo>
                  <a:pt x="6236334" y="3800919"/>
                </a:moveTo>
                <a:cubicBezTo>
                  <a:pt x="6243319" y="3800919"/>
                  <a:pt x="6250368" y="3800919"/>
                  <a:pt x="6257353" y="3800919"/>
                </a:cubicBezTo>
                <a:cubicBezTo>
                  <a:pt x="6300533" y="3822319"/>
                  <a:pt x="6343967" y="3844035"/>
                  <a:pt x="6387591" y="3866007"/>
                </a:cubicBezTo>
                <a:cubicBezTo>
                  <a:pt x="6382829" y="3865879"/>
                  <a:pt x="6378066" y="3865753"/>
                  <a:pt x="6373304" y="3865626"/>
                </a:cubicBezTo>
                <a:cubicBezTo>
                  <a:pt x="6327457" y="3843782"/>
                  <a:pt x="6281737" y="3822191"/>
                  <a:pt x="6236334" y="3800919"/>
                </a:cubicBezTo>
                <a:close/>
                <a:moveTo>
                  <a:pt x="6372542" y="3799395"/>
                </a:moveTo>
                <a:lnTo>
                  <a:pt x="6372605" y="3799395"/>
                </a:lnTo>
                <a:cubicBezTo>
                  <a:pt x="6414960" y="3821874"/>
                  <a:pt x="6457632" y="3844607"/>
                  <a:pt x="6500431" y="3867658"/>
                </a:cubicBezTo>
                <a:cubicBezTo>
                  <a:pt x="6494208" y="3867658"/>
                  <a:pt x="6488048" y="3867658"/>
                  <a:pt x="6481825" y="3867658"/>
                </a:cubicBezTo>
                <a:cubicBezTo>
                  <a:pt x="6436867" y="3844861"/>
                  <a:pt x="6392163" y="3822255"/>
                  <a:pt x="6347713" y="3800030"/>
                </a:cubicBezTo>
                <a:cubicBezTo>
                  <a:pt x="6355968" y="3799840"/>
                  <a:pt x="6364287" y="3799649"/>
                  <a:pt x="6372542" y="3799395"/>
                </a:cubicBezTo>
                <a:close/>
                <a:moveTo>
                  <a:pt x="6125336" y="3798252"/>
                </a:moveTo>
                <a:cubicBezTo>
                  <a:pt x="6130924" y="3798443"/>
                  <a:pt x="6136576" y="3798633"/>
                  <a:pt x="6142164" y="3798824"/>
                </a:cubicBezTo>
                <a:cubicBezTo>
                  <a:pt x="6186296" y="3819207"/>
                  <a:pt x="6230556" y="3839845"/>
                  <a:pt x="6275133" y="3860863"/>
                </a:cubicBezTo>
                <a:cubicBezTo>
                  <a:pt x="6272085" y="3860672"/>
                  <a:pt x="6268973" y="3860482"/>
                  <a:pt x="6265925" y="3860291"/>
                </a:cubicBezTo>
                <a:cubicBezTo>
                  <a:pt x="6218808" y="3839209"/>
                  <a:pt x="6172009" y="3818572"/>
                  <a:pt x="6125336" y="3798252"/>
                </a:cubicBezTo>
                <a:close/>
                <a:moveTo>
                  <a:pt x="6488112" y="3794188"/>
                </a:moveTo>
                <a:lnTo>
                  <a:pt x="6488112" y="3794252"/>
                </a:lnTo>
                <a:cubicBezTo>
                  <a:pt x="6529768" y="3817810"/>
                  <a:pt x="6571678" y="3841622"/>
                  <a:pt x="6613842" y="3865753"/>
                </a:cubicBezTo>
                <a:cubicBezTo>
                  <a:pt x="6606285" y="3866007"/>
                  <a:pt x="6598793" y="3866070"/>
                  <a:pt x="6591299" y="3866260"/>
                </a:cubicBezTo>
                <a:cubicBezTo>
                  <a:pt x="6547231" y="3842448"/>
                  <a:pt x="6503415" y="3818953"/>
                  <a:pt x="6459854" y="3795649"/>
                </a:cubicBezTo>
                <a:cubicBezTo>
                  <a:pt x="6469252" y="3795140"/>
                  <a:pt x="6478714" y="3794759"/>
                  <a:pt x="6488112" y="3794188"/>
                </a:cubicBezTo>
                <a:close/>
                <a:moveTo>
                  <a:pt x="6013068" y="3792093"/>
                </a:moveTo>
                <a:cubicBezTo>
                  <a:pt x="6017513" y="3792410"/>
                  <a:pt x="6021958" y="3792728"/>
                  <a:pt x="6026403" y="3793045"/>
                </a:cubicBezTo>
                <a:cubicBezTo>
                  <a:pt x="6071488" y="3812413"/>
                  <a:pt x="6116764" y="3832161"/>
                  <a:pt x="6162293" y="3852164"/>
                </a:cubicBezTo>
                <a:cubicBezTo>
                  <a:pt x="6160833" y="3852037"/>
                  <a:pt x="6159372" y="3851909"/>
                  <a:pt x="6157912" y="3851719"/>
                </a:cubicBezTo>
                <a:lnTo>
                  <a:pt x="6157912" y="3851783"/>
                </a:lnTo>
                <a:cubicBezTo>
                  <a:pt x="6109461" y="3831526"/>
                  <a:pt x="6061138" y="3811651"/>
                  <a:pt x="6013068" y="3792093"/>
                </a:cubicBezTo>
                <a:close/>
                <a:moveTo>
                  <a:pt x="6605079" y="3785362"/>
                </a:moveTo>
                <a:cubicBezTo>
                  <a:pt x="6645973" y="3810063"/>
                  <a:pt x="6687120" y="3835019"/>
                  <a:pt x="6728586" y="3860291"/>
                </a:cubicBezTo>
                <a:cubicBezTo>
                  <a:pt x="6719760" y="3860863"/>
                  <a:pt x="6710933" y="3861308"/>
                  <a:pt x="6702106" y="3861815"/>
                </a:cubicBezTo>
                <a:cubicBezTo>
                  <a:pt x="6658927" y="3836987"/>
                  <a:pt x="6615937" y="3812413"/>
                  <a:pt x="6573265" y="3788092"/>
                </a:cubicBezTo>
                <a:cubicBezTo>
                  <a:pt x="6583869" y="3787203"/>
                  <a:pt x="6594474" y="3786314"/>
                  <a:pt x="6605079" y="3785362"/>
                </a:cubicBezTo>
                <a:close/>
                <a:moveTo>
                  <a:pt x="7325042" y="3784155"/>
                </a:moveTo>
                <a:cubicBezTo>
                  <a:pt x="7361491" y="3814064"/>
                  <a:pt x="7398193" y="3844099"/>
                  <a:pt x="7435024" y="3874325"/>
                </a:cubicBezTo>
                <a:cubicBezTo>
                  <a:pt x="7423784" y="3876357"/>
                  <a:pt x="7412608" y="3878262"/>
                  <a:pt x="7401368" y="3880167"/>
                </a:cubicBezTo>
                <a:cubicBezTo>
                  <a:pt x="7363206" y="3850576"/>
                  <a:pt x="7325168" y="3821176"/>
                  <a:pt x="7287323" y="3791839"/>
                </a:cubicBezTo>
                <a:lnTo>
                  <a:pt x="7287386" y="3791839"/>
                </a:lnTo>
                <a:cubicBezTo>
                  <a:pt x="7299959" y="3789299"/>
                  <a:pt x="7312468" y="3786822"/>
                  <a:pt x="7325042" y="3784155"/>
                </a:cubicBezTo>
                <a:close/>
                <a:moveTo>
                  <a:pt x="5901054" y="3782377"/>
                </a:moveTo>
                <a:cubicBezTo>
                  <a:pt x="5902705" y="3782568"/>
                  <a:pt x="5904293" y="3782758"/>
                  <a:pt x="5905944" y="3782885"/>
                </a:cubicBezTo>
                <a:cubicBezTo>
                  <a:pt x="5927407" y="3791394"/>
                  <a:pt x="5948870" y="3800030"/>
                  <a:pt x="5970396" y="3808729"/>
                </a:cubicBezTo>
                <a:cubicBezTo>
                  <a:pt x="5947219" y="3799840"/>
                  <a:pt x="5924168" y="3791077"/>
                  <a:pt x="5901054" y="3782377"/>
                </a:cubicBezTo>
                <a:close/>
                <a:moveTo>
                  <a:pt x="6722554" y="3772915"/>
                </a:moveTo>
                <a:cubicBezTo>
                  <a:pt x="6762686" y="3798760"/>
                  <a:pt x="6803199" y="3824922"/>
                  <a:pt x="6844029" y="3851338"/>
                </a:cubicBezTo>
                <a:cubicBezTo>
                  <a:pt x="6834441" y="3852227"/>
                  <a:pt x="6824852" y="3853116"/>
                  <a:pt x="6815264" y="3853941"/>
                </a:cubicBezTo>
                <a:cubicBezTo>
                  <a:pt x="6772845" y="3827970"/>
                  <a:pt x="6730681" y="3802316"/>
                  <a:pt x="6688835" y="3776916"/>
                </a:cubicBezTo>
                <a:cubicBezTo>
                  <a:pt x="6700075" y="3775646"/>
                  <a:pt x="6711314" y="3774249"/>
                  <a:pt x="6722554" y="3772915"/>
                </a:cubicBezTo>
                <a:close/>
                <a:moveTo>
                  <a:pt x="6841172" y="3756787"/>
                </a:moveTo>
                <a:cubicBezTo>
                  <a:pt x="6880795" y="3783901"/>
                  <a:pt x="6920674" y="3811270"/>
                  <a:pt x="6960743" y="3838828"/>
                </a:cubicBezTo>
                <a:cubicBezTo>
                  <a:pt x="6950328" y="3840099"/>
                  <a:pt x="6939914" y="3841432"/>
                  <a:pt x="6929564" y="3842639"/>
                </a:cubicBezTo>
                <a:cubicBezTo>
                  <a:pt x="6887780" y="3815460"/>
                  <a:pt x="6846315" y="3788600"/>
                  <a:pt x="6805168" y="3762121"/>
                </a:cubicBezTo>
                <a:cubicBezTo>
                  <a:pt x="6817168" y="3760406"/>
                  <a:pt x="6829170" y="3758628"/>
                  <a:pt x="6841172" y="3756787"/>
                </a:cubicBezTo>
                <a:close/>
                <a:moveTo>
                  <a:pt x="7447533" y="3756659"/>
                </a:moveTo>
                <a:cubicBezTo>
                  <a:pt x="7483665" y="3787965"/>
                  <a:pt x="7519860" y="3819397"/>
                  <a:pt x="7556245" y="3850894"/>
                </a:cubicBezTo>
                <a:lnTo>
                  <a:pt x="7556245" y="3850957"/>
                </a:lnTo>
                <a:cubicBezTo>
                  <a:pt x="7544307" y="3853434"/>
                  <a:pt x="7532369" y="3855783"/>
                  <a:pt x="7520494" y="3858133"/>
                </a:cubicBezTo>
                <a:cubicBezTo>
                  <a:pt x="7482776" y="3827208"/>
                  <a:pt x="7445247" y="3796474"/>
                  <a:pt x="7407909" y="3765867"/>
                </a:cubicBezTo>
                <a:cubicBezTo>
                  <a:pt x="7421117" y="3762819"/>
                  <a:pt x="7434325" y="3759834"/>
                  <a:pt x="7447533" y="3756659"/>
                </a:cubicBezTo>
                <a:close/>
                <a:moveTo>
                  <a:pt x="6960869" y="3737038"/>
                </a:moveTo>
                <a:lnTo>
                  <a:pt x="6960932" y="3737038"/>
                </a:lnTo>
                <a:cubicBezTo>
                  <a:pt x="6999922" y="3765359"/>
                  <a:pt x="7039165" y="3793997"/>
                  <a:pt x="7078662" y="3822827"/>
                </a:cubicBezTo>
                <a:cubicBezTo>
                  <a:pt x="7067486" y="3824541"/>
                  <a:pt x="7056373" y="3826192"/>
                  <a:pt x="7045197" y="3827779"/>
                </a:cubicBezTo>
                <a:cubicBezTo>
                  <a:pt x="7004240" y="3799522"/>
                  <a:pt x="6963473" y="3771519"/>
                  <a:pt x="6922896" y="3743706"/>
                </a:cubicBezTo>
                <a:cubicBezTo>
                  <a:pt x="6935532" y="3741546"/>
                  <a:pt x="6948232" y="3739324"/>
                  <a:pt x="6960869" y="3737038"/>
                </a:cubicBezTo>
                <a:close/>
                <a:moveTo>
                  <a:pt x="7082218" y="3713480"/>
                </a:moveTo>
                <a:cubicBezTo>
                  <a:pt x="7120699" y="3743197"/>
                  <a:pt x="7159370" y="3773043"/>
                  <a:pt x="7198168" y="3803078"/>
                </a:cubicBezTo>
                <a:cubicBezTo>
                  <a:pt x="7186230" y="3805237"/>
                  <a:pt x="7174293" y="3807269"/>
                  <a:pt x="7162355" y="3809365"/>
                </a:cubicBezTo>
                <a:cubicBezTo>
                  <a:pt x="7121968" y="3779837"/>
                  <a:pt x="7081837" y="3750627"/>
                  <a:pt x="7042086" y="3721608"/>
                </a:cubicBezTo>
                <a:cubicBezTo>
                  <a:pt x="7055484" y="3718940"/>
                  <a:pt x="7068819" y="3716274"/>
                  <a:pt x="7082218" y="3713480"/>
                </a:cubicBezTo>
                <a:close/>
                <a:moveTo>
                  <a:pt x="7205041" y="3685933"/>
                </a:moveTo>
                <a:lnTo>
                  <a:pt x="7319390" y="3779520"/>
                </a:lnTo>
                <a:cubicBezTo>
                  <a:pt x="7306690" y="3782187"/>
                  <a:pt x="7294054" y="3784663"/>
                  <a:pt x="7281417" y="3787203"/>
                </a:cubicBezTo>
                <a:cubicBezTo>
                  <a:pt x="7241793" y="3756533"/>
                  <a:pt x="7202296" y="3726053"/>
                  <a:pt x="7163053" y="3695700"/>
                </a:cubicBezTo>
                <a:close/>
                <a:moveTo>
                  <a:pt x="7205027" y="3685921"/>
                </a:moveTo>
                <a:lnTo>
                  <a:pt x="7205090" y="3685921"/>
                </a:lnTo>
                <a:lnTo>
                  <a:pt x="7205041" y="3685933"/>
                </a:lnTo>
                <a:close/>
                <a:moveTo>
                  <a:pt x="7329487" y="3654297"/>
                </a:moveTo>
                <a:cubicBezTo>
                  <a:pt x="7348981" y="3671252"/>
                  <a:pt x="7368476" y="3688080"/>
                  <a:pt x="7388097" y="3705161"/>
                </a:cubicBezTo>
                <a:cubicBezTo>
                  <a:pt x="7406068" y="3720782"/>
                  <a:pt x="7424165" y="3736403"/>
                  <a:pt x="7442199" y="3752088"/>
                </a:cubicBezTo>
                <a:cubicBezTo>
                  <a:pt x="7428864" y="3755263"/>
                  <a:pt x="7415593" y="3758247"/>
                  <a:pt x="7402321" y="3761295"/>
                </a:cubicBezTo>
                <a:cubicBezTo>
                  <a:pt x="7363268" y="3729291"/>
                  <a:pt x="7324406" y="3697478"/>
                  <a:pt x="7285799" y="3665855"/>
                </a:cubicBezTo>
                <a:cubicBezTo>
                  <a:pt x="7300340" y="3662108"/>
                  <a:pt x="7314945" y="3658234"/>
                  <a:pt x="7329487" y="3654297"/>
                </a:cubicBezTo>
                <a:close/>
                <a:moveTo>
                  <a:pt x="3379850" y="3514915"/>
                </a:moveTo>
                <a:lnTo>
                  <a:pt x="3152592" y="3542174"/>
                </a:lnTo>
                <a:lnTo>
                  <a:pt x="3078202" y="3550705"/>
                </a:lnTo>
                <a:lnTo>
                  <a:pt x="3069017" y="3552198"/>
                </a:lnTo>
                <a:lnTo>
                  <a:pt x="2974983" y="3563477"/>
                </a:lnTo>
                <a:lnTo>
                  <a:pt x="2858504" y="3586404"/>
                </a:lnTo>
                <a:lnTo>
                  <a:pt x="2826733" y="3591567"/>
                </a:lnTo>
                <a:lnTo>
                  <a:pt x="2753093" y="3607153"/>
                </a:lnTo>
                <a:lnTo>
                  <a:pt x="2577782" y="3641661"/>
                </a:lnTo>
                <a:cubicBezTo>
                  <a:pt x="1760600" y="3835146"/>
                  <a:pt x="1000696" y="4218305"/>
                  <a:pt x="319214" y="4780470"/>
                </a:cubicBezTo>
                <a:lnTo>
                  <a:pt x="0" y="5062545"/>
                </a:lnTo>
                <a:lnTo>
                  <a:pt x="0" y="4998600"/>
                </a:lnTo>
                <a:lnTo>
                  <a:pt x="231584" y="4795274"/>
                </a:lnTo>
                <a:cubicBezTo>
                  <a:pt x="310054" y="4729782"/>
                  <a:pt x="389762" y="4666615"/>
                  <a:pt x="470661" y="4605845"/>
                </a:cubicBezTo>
                <a:cubicBezTo>
                  <a:pt x="1153731" y="4092765"/>
                  <a:pt x="1913254" y="3753929"/>
                  <a:pt x="2728213" y="3598735"/>
                </a:cubicBezTo>
                <a:cubicBezTo>
                  <a:pt x="2941764" y="3558095"/>
                  <a:pt x="3159124" y="3530219"/>
                  <a:pt x="3379850" y="3514915"/>
                </a:cubicBezTo>
                <a:close/>
                <a:moveTo>
                  <a:pt x="3929983" y="3502581"/>
                </a:moveTo>
                <a:cubicBezTo>
                  <a:pt x="4044156" y="3505343"/>
                  <a:pt x="4159122" y="3511328"/>
                  <a:pt x="4274819" y="3520503"/>
                </a:cubicBezTo>
                <a:cubicBezTo>
                  <a:pt x="4500689" y="3540950"/>
                  <a:pt x="4729734" y="3573335"/>
                  <a:pt x="4961572" y="3617531"/>
                </a:cubicBezTo>
                <a:cubicBezTo>
                  <a:pt x="5190046" y="3663251"/>
                  <a:pt x="5421503" y="3720147"/>
                  <a:pt x="5655627" y="3788028"/>
                </a:cubicBezTo>
                <a:cubicBezTo>
                  <a:pt x="5787135" y="3827208"/>
                  <a:pt x="5919660" y="3869626"/>
                  <a:pt x="6053327" y="3915537"/>
                </a:cubicBezTo>
                <a:cubicBezTo>
                  <a:pt x="6078347" y="3924109"/>
                  <a:pt x="6103429" y="3932301"/>
                  <a:pt x="6128638" y="3940302"/>
                </a:cubicBezTo>
                <a:cubicBezTo>
                  <a:pt x="6155181" y="3949827"/>
                  <a:pt x="6181788" y="3959415"/>
                  <a:pt x="6208458" y="3969258"/>
                </a:cubicBezTo>
                <a:cubicBezTo>
                  <a:pt x="6255511" y="3986593"/>
                  <a:pt x="6303009" y="4002722"/>
                  <a:pt x="6350761" y="4017962"/>
                </a:cubicBezTo>
                <a:cubicBezTo>
                  <a:pt x="6355016" y="4019613"/>
                  <a:pt x="6359270" y="4021264"/>
                  <a:pt x="6363525" y="4022915"/>
                </a:cubicBezTo>
                <a:cubicBezTo>
                  <a:pt x="6427152" y="4047871"/>
                  <a:pt x="6491541" y="4070921"/>
                  <a:pt x="6556565" y="4092066"/>
                </a:cubicBezTo>
                <a:cubicBezTo>
                  <a:pt x="6623620" y="4119117"/>
                  <a:pt x="6691439" y="4144200"/>
                  <a:pt x="6760018" y="4167123"/>
                </a:cubicBezTo>
                <a:cubicBezTo>
                  <a:pt x="6827710" y="4195064"/>
                  <a:pt x="6896226" y="4220908"/>
                  <a:pt x="6965568" y="4244784"/>
                </a:cubicBezTo>
                <a:cubicBezTo>
                  <a:pt x="7034339" y="4273803"/>
                  <a:pt x="7103935" y="4300791"/>
                  <a:pt x="7174293" y="4325683"/>
                </a:cubicBezTo>
                <a:cubicBezTo>
                  <a:pt x="7242111" y="4354893"/>
                  <a:pt x="7310691" y="4382134"/>
                  <a:pt x="7380096" y="4407534"/>
                </a:cubicBezTo>
                <a:cubicBezTo>
                  <a:pt x="7449120" y="4438078"/>
                  <a:pt x="7519034" y="4466716"/>
                  <a:pt x="7589710" y="4493450"/>
                </a:cubicBezTo>
                <a:cubicBezTo>
                  <a:pt x="7659369" y="4525137"/>
                  <a:pt x="7729918" y="4555045"/>
                  <a:pt x="7801355" y="4582985"/>
                </a:cubicBezTo>
                <a:cubicBezTo>
                  <a:pt x="7871586" y="4615878"/>
                  <a:pt x="7942643" y="4647120"/>
                  <a:pt x="8014525" y="4676521"/>
                </a:cubicBezTo>
                <a:cubicBezTo>
                  <a:pt x="8084692" y="4710557"/>
                  <a:pt x="8155749" y="4743005"/>
                  <a:pt x="8227567" y="4773739"/>
                </a:cubicBezTo>
                <a:cubicBezTo>
                  <a:pt x="8299131" y="4809871"/>
                  <a:pt x="8371585" y="4844415"/>
                  <a:pt x="8444864" y="4877371"/>
                </a:cubicBezTo>
                <a:cubicBezTo>
                  <a:pt x="8516936" y="4915408"/>
                  <a:pt x="8589834" y="4951857"/>
                  <a:pt x="8663494" y="4986845"/>
                </a:cubicBezTo>
                <a:cubicBezTo>
                  <a:pt x="8735948" y="5026977"/>
                  <a:pt x="8809163" y="5065712"/>
                  <a:pt x="8883141" y="5103050"/>
                </a:cubicBezTo>
                <a:cubicBezTo>
                  <a:pt x="8958388" y="5147055"/>
                  <a:pt x="9034207" y="5189664"/>
                  <a:pt x="9110661" y="5230748"/>
                </a:cubicBezTo>
                <a:cubicBezTo>
                  <a:pt x="9181527" y="5274690"/>
                  <a:pt x="9252838" y="5317363"/>
                  <a:pt x="9324466" y="5358765"/>
                </a:cubicBezTo>
                <a:cubicBezTo>
                  <a:pt x="9399904" y="5408803"/>
                  <a:pt x="9475659" y="5457571"/>
                  <a:pt x="9551732" y="5504941"/>
                </a:cubicBezTo>
                <a:cubicBezTo>
                  <a:pt x="9769474" y="5659754"/>
                  <a:pt x="9987343" y="5802884"/>
                  <a:pt x="10204194" y="5933312"/>
                </a:cubicBezTo>
                <a:cubicBezTo>
                  <a:pt x="10799507" y="6291453"/>
                  <a:pt x="11388660" y="6554914"/>
                  <a:pt x="11955143" y="6716394"/>
                </a:cubicBezTo>
                <a:lnTo>
                  <a:pt x="12192000" y="6778273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66101"/>
                </a:lnTo>
                <a:lnTo>
                  <a:pt x="320865" y="4782439"/>
                </a:lnTo>
                <a:cubicBezTo>
                  <a:pt x="1002029" y="4220464"/>
                  <a:pt x="1761553" y="3837495"/>
                  <a:pt x="2578353" y="3644138"/>
                </a:cubicBezTo>
                <a:lnTo>
                  <a:pt x="2753093" y="3607153"/>
                </a:lnTo>
                <a:lnTo>
                  <a:pt x="2858504" y="3586404"/>
                </a:lnTo>
                <a:lnTo>
                  <a:pt x="3069017" y="3552198"/>
                </a:lnTo>
                <a:lnTo>
                  <a:pt x="3152592" y="3542174"/>
                </a:lnTo>
                <a:lnTo>
                  <a:pt x="3332636" y="3521524"/>
                </a:lnTo>
                <a:cubicBezTo>
                  <a:pt x="3417927" y="3513740"/>
                  <a:pt x="3503692" y="3507898"/>
                  <a:pt x="3589909" y="3503993"/>
                </a:cubicBezTo>
                <a:cubicBezTo>
                  <a:pt x="3702431" y="3500279"/>
                  <a:pt x="3815810" y="3499818"/>
                  <a:pt x="3929983" y="3502581"/>
                </a:cubicBezTo>
                <a:close/>
                <a:moveTo>
                  <a:pt x="3811650" y="3495357"/>
                </a:moveTo>
                <a:cubicBezTo>
                  <a:pt x="3440937" y="3493706"/>
                  <a:pt x="3078860" y="3526218"/>
                  <a:pt x="2727134" y="3593147"/>
                </a:cubicBezTo>
                <a:cubicBezTo>
                  <a:pt x="1911286" y="3748532"/>
                  <a:pt x="1150937" y="4087685"/>
                  <a:pt x="467169" y="4601273"/>
                </a:cubicBezTo>
                <a:cubicBezTo>
                  <a:pt x="386905" y="4661566"/>
                  <a:pt x="307800" y="4724225"/>
                  <a:pt x="229909" y="4789170"/>
                </a:cubicBezTo>
                <a:lnTo>
                  <a:pt x="0" y="4990726"/>
                </a:lnTo>
                <a:lnTo>
                  <a:pt x="0" y="4911935"/>
                </a:lnTo>
                <a:lnTo>
                  <a:pt x="302386" y="4658812"/>
                </a:lnTo>
                <a:cubicBezTo>
                  <a:pt x="405209" y="4578366"/>
                  <a:pt x="509968" y="4501928"/>
                  <a:pt x="616521" y="4429633"/>
                </a:cubicBezTo>
                <a:cubicBezTo>
                  <a:pt x="1301495" y="3964813"/>
                  <a:pt x="2061463" y="3669665"/>
                  <a:pt x="2875343" y="3552380"/>
                </a:cubicBezTo>
                <a:cubicBezTo>
                  <a:pt x="3179635" y="3508502"/>
                  <a:pt x="3492118" y="3489578"/>
                  <a:pt x="3811650" y="3495357"/>
                </a:cubicBezTo>
                <a:close/>
                <a:moveTo>
                  <a:pt x="3594123" y="3476776"/>
                </a:moveTo>
                <a:cubicBezTo>
                  <a:pt x="3788949" y="3476784"/>
                  <a:pt x="3986815" y="3485991"/>
                  <a:pt x="4187443" y="3504311"/>
                </a:cubicBezTo>
                <a:cubicBezTo>
                  <a:pt x="3735895" y="3469513"/>
                  <a:pt x="3297110" y="3482403"/>
                  <a:pt x="2874009" y="3543427"/>
                </a:cubicBezTo>
                <a:cubicBezTo>
                  <a:pt x="2058796" y="3660965"/>
                  <a:pt x="1297558" y="3956621"/>
                  <a:pt x="611441" y="4422140"/>
                </a:cubicBezTo>
                <a:cubicBezTo>
                  <a:pt x="505809" y="4493800"/>
                  <a:pt x="401938" y="4569555"/>
                  <a:pt x="299965" y="4649248"/>
                </a:cubicBezTo>
                <a:lnTo>
                  <a:pt x="0" y="4899870"/>
                </a:lnTo>
                <a:lnTo>
                  <a:pt x="0" y="4805828"/>
                </a:lnTo>
                <a:lnTo>
                  <a:pt x="183015" y="4654400"/>
                </a:lnTo>
                <a:cubicBezTo>
                  <a:pt x="368339" y="4507242"/>
                  <a:pt x="560101" y="4373309"/>
                  <a:pt x="757364" y="4253484"/>
                </a:cubicBezTo>
                <a:cubicBezTo>
                  <a:pt x="1444434" y="3836162"/>
                  <a:pt x="2205354" y="3584130"/>
                  <a:pt x="3019043" y="3504438"/>
                </a:cubicBezTo>
                <a:cubicBezTo>
                  <a:pt x="3207511" y="3485960"/>
                  <a:pt x="3399297" y="3476768"/>
                  <a:pt x="3594123" y="3476776"/>
                </a:cubicBezTo>
                <a:close/>
                <a:moveTo>
                  <a:pt x="3585371" y="3447051"/>
                </a:moveTo>
                <a:cubicBezTo>
                  <a:pt x="3911893" y="3452867"/>
                  <a:pt x="4247181" y="3483974"/>
                  <a:pt x="4590922" y="3540378"/>
                </a:cubicBezTo>
                <a:cubicBezTo>
                  <a:pt x="4046473" y="3459226"/>
                  <a:pt x="3520566" y="3442906"/>
                  <a:pt x="3017900" y="3492182"/>
                </a:cubicBezTo>
                <a:cubicBezTo>
                  <a:pt x="2202370" y="3572065"/>
                  <a:pt x="1439735" y="3824668"/>
                  <a:pt x="751077" y="4243006"/>
                </a:cubicBezTo>
                <a:cubicBezTo>
                  <a:pt x="555529" y="4361783"/>
                  <a:pt x="365375" y="4494347"/>
                  <a:pt x="181551" y="4639922"/>
                </a:cubicBezTo>
                <a:lnTo>
                  <a:pt x="0" y="4789699"/>
                </a:lnTo>
                <a:lnTo>
                  <a:pt x="0" y="4678453"/>
                </a:lnTo>
                <a:lnTo>
                  <a:pt x="214182" y="4510238"/>
                </a:lnTo>
                <a:cubicBezTo>
                  <a:pt x="431426" y="4347885"/>
                  <a:pt x="657431" y="4203462"/>
                  <a:pt x="891793" y="4077398"/>
                </a:cubicBezTo>
                <a:cubicBezTo>
                  <a:pt x="1705133" y="3639772"/>
                  <a:pt x="2605805" y="3429603"/>
                  <a:pt x="3585371" y="3447051"/>
                </a:cubicBezTo>
                <a:close/>
                <a:moveTo>
                  <a:pt x="3292601" y="3402520"/>
                </a:moveTo>
                <a:cubicBezTo>
                  <a:pt x="3797109" y="3399472"/>
                  <a:pt x="4328223" y="3458400"/>
                  <a:pt x="4880990" y="3578415"/>
                </a:cubicBezTo>
                <a:cubicBezTo>
                  <a:pt x="4281487" y="3457638"/>
                  <a:pt x="3705034" y="3410775"/>
                  <a:pt x="3157791" y="3439223"/>
                </a:cubicBezTo>
                <a:cubicBezTo>
                  <a:pt x="2340800" y="3481641"/>
                  <a:pt x="1575942" y="3691763"/>
                  <a:pt x="884491" y="4063809"/>
                </a:cubicBezTo>
                <a:cubicBezTo>
                  <a:pt x="652176" y="4188824"/>
                  <a:pt x="428077" y="4331771"/>
                  <a:pt x="212541" y="4492274"/>
                </a:cubicBezTo>
                <a:lnTo>
                  <a:pt x="0" y="4658514"/>
                </a:lnTo>
                <a:lnTo>
                  <a:pt x="0" y="4531519"/>
                </a:lnTo>
                <a:lnTo>
                  <a:pt x="244511" y="4350304"/>
                </a:lnTo>
                <a:cubicBezTo>
                  <a:pt x="492497" y="4176823"/>
                  <a:pt x="750458" y="4026900"/>
                  <a:pt x="1017777" y="3901122"/>
                </a:cubicBezTo>
                <a:cubicBezTo>
                  <a:pt x="1710118" y="3575303"/>
                  <a:pt x="2475420" y="3407537"/>
                  <a:pt x="3292601" y="3402520"/>
                </a:cubicBezTo>
                <a:close/>
                <a:moveTo>
                  <a:pt x="3309324" y="3343929"/>
                </a:moveTo>
                <a:cubicBezTo>
                  <a:pt x="3698629" y="3352760"/>
                  <a:pt x="4104274" y="3397123"/>
                  <a:pt x="4519993" y="3476561"/>
                </a:cubicBezTo>
                <a:cubicBezTo>
                  <a:pt x="4742306" y="3519043"/>
                  <a:pt x="4969954" y="3572065"/>
                  <a:pt x="5201984" y="3635247"/>
                </a:cubicBezTo>
                <a:cubicBezTo>
                  <a:pt x="4533518" y="3464559"/>
                  <a:pt x="3894264" y="3380168"/>
                  <a:pt x="3292474" y="3383915"/>
                </a:cubicBezTo>
                <a:cubicBezTo>
                  <a:pt x="2472626" y="3388995"/>
                  <a:pt x="1704593" y="3557333"/>
                  <a:pt x="1009840" y="3884295"/>
                </a:cubicBezTo>
                <a:cubicBezTo>
                  <a:pt x="744760" y="4009025"/>
                  <a:pt x="488858" y="4157400"/>
                  <a:pt x="242726" y="4328859"/>
                </a:cubicBezTo>
                <a:lnTo>
                  <a:pt x="0" y="4507897"/>
                </a:lnTo>
                <a:lnTo>
                  <a:pt x="0" y="4361617"/>
                </a:lnTo>
                <a:lnTo>
                  <a:pt x="197072" y="4222686"/>
                </a:lnTo>
                <a:cubicBezTo>
                  <a:pt x="263382" y="4178077"/>
                  <a:pt x="330232" y="4135247"/>
                  <a:pt x="397573" y="4094289"/>
                </a:cubicBezTo>
                <a:cubicBezTo>
                  <a:pt x="763333" y="3871721"/>
                  <a:pt x="1154049" y="3696334"/>
                  <a:pt x="1558861" y="3573081"/>
                </a:cubicBezTo>
                <a:cubicBezTo>
                  <a:pt x="1989899" y="3441827"/>
                  <a:pt x="2449766" y="3365753"/>
                  <a:pt x="2925698" y="3346958"/>
                </a:cubicBezTo>
                <a:cubicBezTo>
                  <a:pt x="3051603" y="3341989"/>
                  <a:pt x="3179556" y="3340985"/>
                  <a:pt x="3309324" y="3343929"/>
                </a:cubicBezTo>
                <a:close/>
                <a:moveTo>
                  <a:pt x="3078479" y="3264344"/>
                </a:moveTo>
                <a:cubicBezTo>
                  <a:pt x="3580510" y="3271774"/>
                  <a:pt x="4116450" y="3340608"/>
                  <a:pt x="4671314" y="3468878"/>
                </a:cubicBezTo>
                <a:cubicBezTo>
                  <a:pt x="4928806" y="3528440"/>
                  <a:pt x="5193983" y="3601656"/>
                  <a:pt x="5465190" y="3687953"/>
                </a:cubicBezTo>
                <a:cubicBezTo>
                  <a:pt x="5143183" y="3591178"/>
                  <a:pt x="4828603" y="3513264"/>
                  <a:pt x="4523993" y="3455098"/>
                </a:cubicBezTo>
                <a:cubicBezTo>
                  <a:pt x="3968114" y="3348863"/>
                  <a:pt x="3430015" y="3305111"/>
                  <a:pt x="2924746" y="3325114"/>
                </a:cubicBezTo>
                <a:cubicBezTo>
                  <a:pt x="2446972" y="3344037"/>
                  <a:pt x="1985263" y="3420427"/>
                  <a:pt x="1552447" y="3552190"/>
                </a:cubicBezTo>
                <a:cubicBezTo>
                  <a:pt x="1145921" y="3675951"/>
                  <a:pt x="753554" y="3852037"/>
                  <a:pt x="386206" y="4075620"/>
                </a:cubicBezTo>
                <a:cubicBezTo>
                  <a:pt x="320833" y="4115403"/>
                  <a:pt x="255920" y="4156900"/>
                  <a:pt x="191508" y="4200072"/>
                </a:cubicBezTo>
                <a:lnTo>
                  <a:pt x="0" y="4334439"/>
                </a:lnTo>
                <a:lnTo>
                  <a:pt x="0" y="4168565"/>
                </a:lnTo>
                <a:lnTo>
                  <a:pt x="270184" y="3994936"/>
                </a:lnTo>
                <a:cubicBezTo>
                  <a:pt x="361394" y="3940127"/>
                  <a:pt x="453739" y="3888391"/>
                  <a:pt x="547306" y="3839654"/>
                </a:cubicBezTo>
                <a:cubicBezTo>
                  <a:pt x="915860" y="3647630"/>
                  <a:pt x="1308036" y="3501897"/>
                  <a:pt x="1712912" y="3406584"/>
                </a:cubicBezTo>
                <a:cubicBezTo>
                  <a:pt x="2143569" y="3305175"/>
                  <a:pt x="2603055" y="3257359"/>
                  <a:pt x="3078479" y="3264344"/>
                </a:cubicBezTo>
                <a:close/>
                <a:moveTo>
                  <a:pt x="2878233" y="3165313"/>
                </a:moveTo>
                <a:cubicBezTo>
                  <a:pt x="2994810" y="3166991"/>
                  <a:pt x="3112595" y="3171952"/>
                  <a:pt x="3231387" y="3180207"/>
                </a:cubicBezTo>
                <a:cubicBezTo>
                  <a:pt x="3731640" y="3214941"/>
                  <a:pt x="4267009" y="3309112"/>
                  <a:pt x="4822762" y="3460178"/>
                </a:cubicBezTo>
                <a:cubicBezTo>
                  <a:pt x="5114416" y="3539426"/>
                  <a:pt x="5416486" y="3635692"/>
                  <a:pt x="5726810" y="3748151"/>
                </a:cubicBezTo>
                <a:cubicBezTo>
                  <a:pt x="5366068" y="3624262"/>
                  <a:pt x="5014976" y="3522662"/>
                  <a:pt x="4676965" y="3444494"/>
                </a:cubicBezTo>
                <a:cubicBezTo>
                  <a:pt x="4120324" y="3315779"/>
                  <a:pt x="3582669" y="3246755"/>
                  <a:pt x="3078860" y="3239262"/>
                </a:cubicBezTo>
                <a:cubicBezTo>
                  <a:pt x="2601340" y="3232150"/>
                  <a:pt x="2139823" y="3280283"/>
                  <a:pt x="1707197" y="3382200"/>
                </a:cubicBezTo>
                <a:cubicBezTo>
                  <a:pt x="1300289" y="3478021"/>
                  <a:pt x="906144" y="3624453"/>
                  <a:pt x="535749" y="3817429"/>
                </a:cubicBezTo>
                <a:cubicBezTo>
                  <a:pt x="444214" y="3865118"/>
                  <a:pt x="353853" y="3915680"/>
                  <a:pt x="264572" y="3969163"/>
                </a:cubicBezTo>
                <a:lnTo>
                  <a:pt x="0" y="4138339"/>
                </a:lnTo>
                <a:lnTo>
                  <a:pt x="0" y="3953979"/>
                </a:lnTo>
                <a:lnTo>
                  <a:pt x="171304" y="3850240"/>
                </a:lnTo>
                <a:cubicBezTo>
                  <a:pt x="343566" y="3750254"/>
                  <a:pt x="518588" y="3661600"/>
                  <a:pt x="697039" y="3583876"/>
                </a:cubicBezTo>
                <a:cubicBezTo>
                  <a:pt x="1068196" y="3422332"/>
                  <a:pt x="1461833" y="3306127"/>
                  <a:pt x="1867026" y="3238563"/>
                </a:cubicBezTo>
                <a:cubicBezTo>
                  <a:pt x="2189638" y="3184795"/>
                  <a:pt x="2528502" y="3160280"/>
                  <a:pt x="2878233" y="3165313"/>
                </a:cubicBezTo>
                <a:close/>
                <a:moveTo>
                  <a:pt x="2703595" y="3043659"/>
                </a:moveTo>
                <a:cubicBezTo>
                  <a:pt x="2924683" y="3048599"/>
                  <a:pt x="3151441" y="3065606"/>
                  <a:pt x="3384613" y="3094609"/>
                </a:cubicBezTo>
                <a:cubicBezTo>
                  <a:pt x="3882770" y="3156585"/>
                  <a:pt x="4417694" y="3276346"/>
                  <a:pt x="4974462" y="3450526"/>
                </a:cubicBezTo>
                <a:cubicBezTo>
                  <a:pt x="5271198" y="3543363"/>
                  <a:pt x="5579490" y="3653345"/>
                  <a:pt x="5896990" y="3779520"/>
                </a:cubicBezTo>
                <a:cubicBezTo>
                  <a:pt x="5895085" y="3779329"/>
                  <a:pt x="5893244" y="3779139"/>
                  <a:pt x="5891339" y="3778884"/>
                </a:cubicBezTo>
                <a:cubicBezTo>
                  <a:pt x="5525833" y="3641344"/>
                  <a:pt x="5170931" y="3525646"/>
                  <a:pt x="4830255" y="3433000"/>
                </a:cubicBezTo>
                <a:cubicBezTo>
                  <a:pt x="4272724" y="3281489"/>
                  <a:pt x="3735514" y="3186938"/>
                  <a:pt x="3233419" y="3152076"/>
                </a:cubicBezTo>
                <a:cubicBezTo>
                  <a:pt x="2756026" y="3118929"/>
                  <a:pt x="2294762" y="3138678"/>
                  <a:pt x="1862454" y="3210750"/>
                </a:cubicBezTo>
                <a:cubicBezTo>
                  <a:pt x="1454975" y="3278695"/>
                  <a:pt x="1059116" y="3395535"/>
                  <a:pt x="685799" y="3558032"/>
                </a:cubicBezTo>
                <a:cubicBezTo>
                  <a:pt x="568769" y="3608959"/>
                  <a:pt x="453230" y="3664569"/>
                  <a:pt x="338986" y="3724965"/>
                </a:cubicBezTo>
                <a:lnTo>
                  <a:pt x="0" y="3920579"/>
                </a:lnTo>
                <a:lnTo>
                  <a:pt x="0" y="3716267"/>
                </a:lnTo>
                <a:lnTo>
                  <a:pt x="208836" y="3602622"/>
                </a:lnTo>
                <a:cubicBezTo>
                  <a:pt x="418591" y="3494421"/>
                  <a:pt x="630856" y="3402695"/>
                  <a:pt x="846835" y="3326828"/>
                </a:cubicBezTo>
                <a:cubicBezTo>
                  <a:pt x="1428099" y="3122612"/>
                  <a:pt x="2040330" y="3028839"/>
                  <a:pt x="2703595" y="3043659"/>
                </a:cubicBezTo>
                <a:close/>
                <a:moveTo>
                  <a:pt x="2208435" y="2896592"/>
                </a:moveTo>
                <a:cubicBezTo>
                  <a:pt x="2630011" y="2886472"/>
                  <a:pt x="3071273" y="2923445"/>
                  <a:pt x="3538156" y="3007360"/>
                </a:cubicBezTo>
                <a:cubicBezTo>
                  <a:pt x="4296092" y="3143567"/>
                  <a:pt x="5114289" y="3401440"/>
                  <a:pt x="6019037" y="3790188"/>
                </a:cubicBezTo>
                <a:cubicBezTo>
                  <a:pt x="6014465" y="3789870"/>
                  <a:pt x="6009893" y="3789553"/>
                  <a:pt x="6005321" y="3789235"/>
                </a:cubicBezTo>
                <a:cubicBezTo>
                  <a:pt x="5652896" y="3646360"/>
                  <a:pt x="5311331" y="3523107"/>
                  <a:pt x="4983797" y="3420618"/>
                </a:cubicBezTo>
                <a:cubicBezTo>
                  <a:pt x="4425251" y="3245866"/>
                  <a:pt x="3888485" y="3125724"/>
                  <a:pt x="3388486" y="3063494"/>
                </a:cubicBezTo>
                <a:cubicBezTo>
                  <a:pt x="2450909" y="2946844"/>
                  <a:pt x="1616138" y="3023298"/>
                  <a:pt x="836421" y="3297237"/>
                </a:cubicBezTo>
                <a:cubicBezTo>
                  <a:pt x="623109" y="3372199"/>
                  <a:pt x="413476" y="3462448"/>
                  <a:pt x="206289" y="3568655"/>
                </a:cubicBezTo>
                <a:lnTo>
                  <a:pt x="0" y="3680137"/>
                </a:lnTo>
                <a:lnTo>
                  <a:pt x="0" y="3455006"/>
                </a:lnTo>
                <a:lnTo>
                  <a:pt x="246122" y="3336720"/>
                </a:lnTo>
                <a:cubicBezTo>
                  <a:pt x="492605" y="3225879"/>
                  <a:pt x="740409" y="3137344"/>
                  <a:pt x="996822" y="3068383"/>
                </a:cubicBezTo>
                <a:cubicBezTo>
                  <a:pt x="1384966" y="2963926"/>
                  <a:pt x="1786858" y="2906712"/>
                  <a:pt x="2208435" y="2896592"/>
                </a:cubicBezTo>
                <a:close/>
                <a:moveTo>
                  <a:pt x="2046903" y="2720665"/>
                </a:moveTo>
                <a:cubicBezTo>
                  <a:pt x="2562644" y="2714817"/>
                  <a:pt x="3107261" y="2780514"/>
                  <a:pt x="3692334" y="2918269"/>
                </a:cubicBezTo>
                <a:cubicBezTo>
                  <a:pt x="4433315" y="3092704"/>
                  <a:pt x="5239448" y="3382073"/>
                  <a:pt x="6136068" y="3796220"/>
                </a:cubicBezTo>
                <a:cubicBezTo>
                  <a:pt x="6130289" y="3796029"/>
                  <a:pt x="6124574" y="3795839"/>
                  <a:pt x="6118796" y="3795649"/>
                </a:cubicBezTo>
                <a:cubicBezTo>
                  <a:pt x="5177281" y="3384994"/>
                  <a:pt x="4328731" y="3114230"/>
                  <a:pt x="3544252" y="2973260"/>
                </a:cubicBezTo>
                <a:cubicBezTo>
                  <a:pt x="2605341" y="2804541"/>
                  <a:pt x="1769109" y="2824670"/>
                  <a:pt x="987805" y="3034919"/>
                </a:cubicBezTo>
                <a:cubicBezTo>
                  <a:pt x="733774" y="3103261"/>
                  <a:pt x="488100" y="3190641"/>
                  <a:pt x="243846" y="3299738"/>
                </a:cubicBezTo>
                <a:lnTo>
                  <a:pt x="0" y="3416082"/>
                </a:lnTo>
                <a:lnTo>
                  <a:pt x="0" y="3171010"/>
                </a:lnTo>
                <a:lnTo>
                  <a:pt x="284271" y="3052890"/>
                </a:lnTo>
                <a:cubicBezTo>
                  <a:pt x="568682" y="2944213"/>
                  <a:pt x="853931" y="2863691"/>
                  <a:pt x="1147254" y="2808351"/>
                </a:cubicBezTo>
                <a:cubicBezTo>
                  <a:pt x="1438409" y="2753440"/>
                  <a:pt x="1737459" y="2724174"/>
                  <a:pt x="2046903" y="2720665"/>
                </a:cubicBezTo>
                <a:close/>
                <a:moveTo>
                  <a:pt x="1891440" y="2516257"/>
                </a:moveTo>
                <a:cubicBezTo>
                  <a:pt x="2497129" y="2519001"/>
                  <a:pt x="3142376" y="2622026"/>
                  <a:pt x="3847274" y="2827528"/>
                </a:cubicBezTo>
                <a:cubicBezTo>
                  <a:pt x="4569840" y="3038157"/>
                  <a:pt x="5363273" y="3358261"/>
                  <a:pt x="6252146" y="3798506"/>
                </a:cubicBezTo>
                <a:cubicBezTo>
                  <a:pt x="6245034" y="3798506"/>
                  <a:pt x="6237858" y="3798506"/>
                  <a:pt x="6230746" y="3798506"/>
                </a:cubicBezTo>
                <a:cubicBezTo>
                  <a:pt x="5300090" y="3363658"/>
                  <a:pt x="4466145" y="3061652"/>
                  <a:pt x="3701033" y="2881503"/>
                </a:cubicBezTo>
                <a:cubicBezTo>
                  <a:pt x="2759646" y="2659888"/>
                  <a:pt x="1922017" y="2623820"/>
                  <a:pt x="1140269" y="2771203"/>
                </a:cubicBezTo>
                <a:cubicBezTo>
                  <a:pt x="848661" y="2826210"/>
                  <a:pt x="565054" y="2905863"/>
                  <a:pt x="282429" y="3013082"/>
                </a:cubicBezTo>
                <a:lnTo>
                  <a:pt x="0" y="3129544"/>
                </a:lnTo>
                <a:lnTo>
                  <a:pt x="0" y="2866281"/>
                </a:lnTo>
                <a:lnTo>
                  <a:pt x="323741" y="2752642"/>
                </a:lnTo>
                <a:cubicBezTo>
                  <a:pt x="646719" y="2650597"/>
                  <a:pt x="968152" y="2583101"/>
                  <a:pt x="1298193" y="2546858"/>
                </a:cubicBezTo>
                <a:cubicBezTo>
                  <a:pt x="1492043" y="2525570"/>
                  <a:pt x="1689544" y="2515342"/>
                  <a:pt x="1891440" y="2516257"/>
                </a:cubicBezTo>
                <a:close/>
                <a:moveTo>
                  <a:pt x="1742750" y="2282292"/>
                </a:moveTo>
                <a:cubicBezTo>
                  <a:pt x="2433450" y="2298104"/>
                  <a:pt x="3176230" y="2447067"/>
                  <a:pt x="4003166" y="2734881"/>
                </a:cubicBezTo>
                <a:cubicBezTo>
                  <a:pt x="4705603" y="2979356"/>
                  <a:pt x="5485891" y="3329559"/>
                  <a:pt x="6368033" y="3797046"/>
                </a:cubicBezTo>
                <a:cubicBezTo>
                  <a:pt x="6359588" y="3797300"/>
                  <a:pt x="6351142" y="3797427"/>
                  <a:pt x="6342697" y="3797617"/>
                </a:cubicBezTo>
                <a:cubicBezTo>
                  <a:pt x="5422201" y="3337687"/>
                  <a:pt x="4603178" y="3005074"/>
                  <a:pt x="3858767" y="2788094"/>
                </a:cubicBezTo>
                <a:cubicBezTo>
                  <a:pt x="2913633" y="2512568"/>
                  <a:pt x="2074608" y="2420302"/>
                  <a:pt x="1293748" y="2506027"/>
                </a:cubicBezTo>
                <a:cubicBezTo>
                  <a:pt x="964707" y="2542127"/>
                  <a:pt x="644275" y="2609016"/>
                  <a:pt x="322484" y="2709937"/>
                </a:cubicBezTo>
                <a:lnTo>
                  <a:pt x="0" y="2822277"/>
                </a:lnTo>
                <a:lnTo>
                  <a:pt x="0" y="2540661"/>
                </a:lnTo>
                <a:lnTo>
                  <a:pt x="363767" y="2436098"/>
                </a:lnTo>
                <a:cubicBezTo>
                  <a:pt x="725682" y="2345313"/>
                  <a:pt x="1083167" y="2295604"/>
                  <a:pt x="1449831" y="2283650"/>
                </a:cubicBezTo>
                <a:cubicBezTo>
                  <a:pt x="1546470" y="2280491"/>
                  <a:pt x="1644079" y="2280033"/>
                  <a:pt x="1742750" y="2282292"/>
                </a:cubicBezTo>
                <a:close/>
                <a:moveTo>
                  <a:pt x="1401410" y="2014051"/>
                </a:moveTo>
                <a:cubicBezTo>
                  <a:pt x="1468172" y="2014419"/>
                  <a:pt x="1535128" y="2016046"/>
                  <a:pt x="1602358" y="2018919"/>
                </a:cubicBezTo>
                <a:cubicBezTo>
                  <a:pt x="2371788" y="2051748"/>
                  <a:pt x="3208464" y="2255075"/>
                  <a:pt x="4160202" y="2640520"/>
                </a:cubicBezTo>
                <a:cubicBezTo>
                  <a:pt x="4840223" y="2915920"/>
                  <a:pt x="5607113" y="3295713"/>
                  <a:pt x="6483921" y="3791965"/>
                </a:cubicBezTo>
                <a:cubicBezTo>
                  <a:pt x="6474396" y="3792537"/>
                  <a:pt x="6464934" y="3792982"/>
                  <a:pt x="6455409" y="3793426"/>
                </a:cubicBezTo>
                <a:cubicBezTo>
                  <a:pt x="5543867" y="3307143"/>
                  <a:pt x="4739893" y="2944431"/>
                  <a:pt x="4017708" y="2693098"/>
                </a:cubicBezTo>
                <a:cubicBezTo>
                  <a:pt x="3067430" y="2362390"/>
                  <a:pt x="2227008" y="2214054"/>
                  <a:pt x="1448371" y="2239454"/>
                </a:cubicBezTo>
                <a:cubicBezTo>
                  <a:pt x="1081896" y="2251456"/>
                  <a:pt x="724638" y="2300819"/>
                  <a:pt x="363199" y="2390732"/>
                </a:cubicBezTo>
                <a:lnTo>
                  <a:pt x="0" y="2494244"/>
                </a:lnTo>
                <a:lnTo>
                  <a:pt x="0" y="2195815"/>
                </a:lnTo>
                <a:lnTo>
                  <a:pt x="203010" y="2146192"/>
                </a:lnTo>
                <a:cubicBezTo>
                  <a:pt x="607227" y="2054960"/>
                  <a:pt x="1000836" y="2011842"/>
                  <a:pt x="1401410" y="2014051"/>
                </a:cubicBezTo>
                <a:close/>
                <a:moveTo>
                  <a:pt x="1100687" y="1715376"/>
                </a:moveTo>
                <a:cubicBezTo>
                  <a:pt x="1318219" y="1714429"/>
                  <a:pt x="1535707" y="1726875"/>
                  <a:pt x="1755901" y="1752473"/>
                </a:cubicBezTo>
                <a:cubicBezTo>
                  <a:pt x="2144204" y="1797621"/>
                  <a:pt x="2538539" y="1883029"/>
                  <a:pt x="2961449" y="2013648"/>
                </a:cubicBezTo>
                <a:cubicBezTo>
                  <a:pt x="3385629" y="2144585"/>
                  <a:pt x="3829557" y="2318194"/>
                  <a:pt x="4318508" y="2544318"/>
                </a:cubicBezTo>
                <a:cubicBezTo>
                  <a:pt x="4983924" y="2852039"/>
                  <a:pt x="5725921" y="3254184"/>
                  <a:pt x="6601395" y="3783139"/>
                </a:cubicBezTo>
                <a:cubicBezTo>
                  <a:pt x="6590728" y="3784091"/>
                  <a:pt x="6580060" y="3785044"/>
                  <a:pt x="6569392" y="3785870"/>
                </a:cubicBezTo>
                <a:cubicBezTo>
                  <a:pt x="5664834" y="3271329"/>
                  <a:pt x="4875910" y="2879153"/>
                  <a:pt x="4178045" y="2596515"/>
                </a:cubicBezTo>
                <a:cubicBezTo>
                  <a:pt x="3221164" y="2208974"/>
                  <a:pt x="2379345" y="2004568"/>
                  <a:pt x="1604390" y="1971484"/>
                </a:cubicBezTo>
                <a:cubicBezTo>
                  <a:pt x="1132943" y="1951370"/>
                  <a:pt x="675010" y="1991931"/>
                  <a:pt x="203113" y="2097548"/>
                </a:cubicBezTo>
                <a:lnTo>
                  <a:pt x="0" y="2146793"/>
                </a:lnTo>
                <a:lnTo>
                  <a:pt x="0" y="1832788"/>
                </a:lnTo>
                <a:lnTo>
                  <a:pt x="223810" y="1791143"/>
                </a:lnTo>
                <a:cubicBezTo>
                  <a:pt x="520524" y="1741705"/>
                  <a:pt x="810644" y="1716637"/>
                  <a:pt x="1100687" y="1715376"/>
                </a:cubicBezTo>
                <a:close/>
                <a:moveTo>
                  <a:pt x="963200" y="1386483"/>
                </a:moveTo>
                <a:cubicBezTo>
                  <a:pt x="1278985" y="1391745"/>
                  <a:pt x="1592135" y="1424400"/>
                  <a:pt x="1910651" y="1484312"/>
                </a:cubicBezTo>
                <a:cubicBezTo>
                  <a:pt x="2679318" y="1628965"/>
                  <a:pt x="3495166" y="1934591"/>
                  <a:pt x="4478210" y="2446210"/>
                </a:cubicBezTo>
                <a:cubicBezTo>
                  <a:pt x="5123560" y="2782062"/>
                  <a:pt x="5840539" y="3205162"/>
                  <a:pt x="6719188" y="3770693"/>
                </a:cubicBezTo>
                <a:cubicBezTo>
                  <a:pt x="6707885" y="3772027"/>
                  <a:pt x="6696582" y="3773487"/>
                  <a:pt x="6685343" y="3774757"/>
                </a:cubicBezTo>
                <a:cubicBezTo>
                  <a:pt x="5783008" y="3227514"/>
                  <a:pt x="5021453" y="2813558"/>
                  <a:pt x="4339716" y="2498344"/>
                </a:cubicBezTo>
                <a:cubicBezTo>
                  <a:pt x="3848671" y="2271268"/>
                  <a:pt x="3402710" y="2096897"/>
                  <a:pt x="2976371" y="1965261"/>
                </a:cubicBezTo>
                <a:cubicBezTo>
                  <a:pt x="2550414" y="1833753"/>
                  <a:pt x="2153094" y="1747710"/>
                  <a:pt x="1761743" y="1702181"/>
                </a:cubicBezTo>
                <a:cubicBezTo>
                  <a:pt x="1246012" y="1642229"/>
                  <a:pt x="745110" y="1653744"/>
                  <a:pt x="224407" y="1739705"/>
                </a:cubicBezTo>
                <a:lnTo>
                  <a:pt x="0" y="1781099"/>
                </a:lnTo>
                <a:lnTo>
                  <a:pt x="0" y="1452999"/>
                </a:lnTo>
                <a:lnTo>
                  <a:pt x="244860" y="1420924"/>
                </a:lnTo>
                <a:cubicBezTo>
                  <a:pt x="488039" y="1393997"/>
                  <a:pt x="726360" y="1382536"/>
                  <a:pt x="963200" y="1386483"/>
                </a:cubicBezTo>
                <a:close/>
                <a:moveTo>
                  <a:pt x="10923395" y="1246060"/>
                </a:moveTo>
                <a:lnTo>
                  <a:pt x="11231053" y="1246060"/>
                </a:lnTo>
                <a:cubicBezTo>
                  <a:pt x="10709655" y="1833689"/>
                  <a:pt x="10126788" y="2358072"/>
                  <a:pt x="9525317" y="2775394"/>
                </a:cubicBezTo>
                <a:cubicBezTo>
                  <a:pt x="8872600" y="3228276"/>
                  <a:pt x="8216963" y="3545395"/>
                  <a:pt x="7576629" y="3717925"/>
                </a:cubicBezTo>
                <a:cubicBezTo>
                  <a:pt x="7559420" y="3722560"/>
                  <a:pt x="7542212" y="3727005"/>
                  <a:pt x="7525003" y="3731450"/>
                </a:cubicBezTo>
                <a:cubicBezTo>
                  <a:pt x="7494523" y="3705034"/>
                  <a:pt x="7464106" y="3678682"/>
                  <a:pt x="7433817" y="3652393"/>
                </a:cubicBezTo>
                <a:cubicBezTo>
                  <a:pt x="7425943" y="3645534"/>
                  <a:pt x="7418132" y="3638803"/>
                  <a:pt x="7410258" y="3631946"/>
                </a:cubicBezTo>
                <a:cubicBezTo>
                  <a:pt x="7434007" y="3625151"/>
                  <a:pt x="7457756" y="3618166"/>
                  <a:pt x="7481569" y="3610927"/>
                </a:cubicBezTo>
                <a:lnTo>
                  <a:pt x="7481632" y="3610927"/>
                </a:lnTo>
                <a:cubicBezTo>
                  <a:pt x="8139937" y="3411283"/>
                  <a:pt x="8811386" y="3060001"/>
                  <a:pt x="9477437" y="2566987"/>
                </a:cubicBezTo>
                <a:cubicBezTo>
                  <a:pt x="9983723" y="2192210"/>
                  <a:pt x="10473942" y="1742948"/>
                  <a:pt x="10923395" y="1246060"/>
                </a:cubicBezTo>
                <a:close/>
                <a:moveTo>
                  <a:pt x="528553" y="1027350"/>
                </a:moveTo>
                <a:cubicBezTo>
                  <a:pt x="1049559" y="1019576"/>
                  <a:pt x="1551526" y="1081310"/>
                  <a:pt x="2066924" y="1214374"/>
                </a:cubicBezTo>
                <a:cubicBezTo>
                  <a:pt x="3398773" y="1558290"/>
                  <a:pt x="4839588" y="2386139"/>
                  <a:pt x="6838124" y="3754628"/>
                </a:cubicBezTo>
                <a:cubicBezTo>
                  <a:pt x="6826059" y="3756469"/>
                  <a:pt x="6813993" y="3758247"/>
                  <a:pt x="6801929" y="3759962"/>
                </a:cubicBezTo>
                <a:cubicBezTo>
                  <a:pt x="5897309" y="3176079"/>
                  <a:pt x="5162994" y="2741866"/>
                  <a:pt x="4503102" y="2398458"/>
                </a:cubicBezTo>
                <a:cubicBezTo>
                  <a:pt x="3515232" y="1884299"/>
                  <a:pt x="2694685" y="1577022"/>
                  <a:pt x="1920620" y="1431417"/>
                </a:cubicBezTo>
                <a:cubicBezTo>
                  <a:pt x="1344827" y="1323070"/>
                  <a:pt x="794654" y="1306804"/>
                  <a:pt x="238665" y="1368028"/>
                </a:cubicBezTo>
                <a:lnTo>
                  <a:pt x="0" y="1398960"/>
                </a:lnTo>
                <a:lnTo>
                  <a:pt x="0" y="1058227"/>
                </a:lnTo>
                <a:lnTo>
                  <a:pt x="266314" y="1037022"/>
                </a:lnTo>
                <a:cubicBezTo>
                  <a:pt x="354356" y="1031873"/>
                  <a:pt x="441719" y="1028646"/>
                  <a:pt x="528553" y="1027350"/>
                </a:cubicBezTo>
                <a:close/>
                <a:moveTo>
                  <a:pt x="10916855" y="956183"/>
                </a:moveTo>
                <a:cubicBezTo>
                  <a:pt x="10873294" y="954849"/>
                  <a:pt x="10831702" y="960691"/>
                  <a:pt x="10793284" y="973645"/>
                </a:cubicBezTo>
                <a:lnTo>
                  <a:pt x="10791696" y="974217"/>
                </a:lnTo>
                <a:lnTo>
                  <a:pt x="10771948" y="1035050"/>
                </a:lnTo>
                <a:cubicBezTo>
                  <a:pt x="10802809" y="1018349"/>
                  <a:pt x="10870691" y="995934"/>
                  <a:pt x="10936223" y="990282"/>
                </a:cubicBezTo>
                <a:lnTo>
                  <a:pt x="10936223" y="990219"/>
                </a:lnTo>
                <a:cubicBezTo>
                  <a:pt x="10998833" y="984821"/>
                  <a:pt x="11084876" y="1001522"/>
                  <a:pt x="11108307" y="1004570"/>
                </a:cubicBezTo>
                <a:cubicBezTo>
                  <a:pt x="11090210" y="995870"/>
                  <a:pt x="11061000" y="983424"/>
                  <a:pt x="11024361" y="973201"/>
                </a:cubicBezTo>
                <a:cubicBezTo>
                  <a:pt x="10987912" y="962977"/>
                  <a:pt x="10951717" y="957262"/>
                  <a:pt x="10916855" y="956183"/>
                </a:cubicBezTo>
                <a:close/>
                <a:moveTo>
                  <a:pt x="10874673" y="909339"/>
                </a:moveTo>
                <a:cubicBezTo>
                  <a:pt x="10853954" y="908280"/>
                  <a:pt x="10833051" y="908780"/>
                  <a:pt x="10812334" y="910717"/>
                </a:cubicBezTo>
                <a:lnTo>
                  <a:pt x="10797348" y="956818"/>
                </a:lnTo>
                <a:lnTo>
                  <a:pt x="10797412" y="956881"/>
                </a:lnTo>
                <a:cubicBezTo>
                  <a:pt x="10835004" y="945324"/>
                  <a:pt x="10875326" y="940117"/>
                  <a:pt x="10917363" y="941451"/>
                </a:cubicBezTo>
                <a:cubicBezTo>
                  <a:pt x="10953367" y="942594"/>
                  <a:pt x="10990705" y="948499"/>
                  <a:pt x="11028361" y="958977"/>
                </a:cubicBezTo>
                <a:cubicBezTo>
                  <a:pt x="11034520" y="960628"/>
                  <a:pt x="11040426" y="962406"/>
                  <a:pt x="11046141" y="964247"/>
                </a:cubicBezTo>
                <a:cubicBezTo>
                  <a:pt x="10997326" y="929719"/>
                  <a:pt x="10936830" y="912515"/>
                  <a:pt x="10874673" y="909339"/>
                </a:cubicBezTo>
                <a:close/>
                <a:moveTo>
                  <a:pt x="11291695" y="816991"/>
                </a:moveTo>
                <a:cubicBezTo>
                  <a:pt x="11295696" y="818261"/>
                  <a:pt x="11298554" y="820674"/>
                  <a:pt x="11296712" y="826389"/>
                </a:cubicBezTo>
                <a:cubicBezTo>
                  <a:pt x="11294553" y="833056"/>
                  <a:pt x="11286616" y="836041"/>
                  <a:pt x="11280901" y="836041"/>
                </a:cubicBezTo>
                <a:cubicBezTo>
                  <a:pt x="11279377" y="836041"/>
                  <a:pt x="11277789" y="835914"/>
                  <a:pt x="11276265" y="835723"/>
                </a:cubicBezTo>
                <a:cubicBezTo>
                  <a:pt x="11281408" y="829437"/>
                  <a:pt x="11286552" y="823214"/>
                  <a:pt x="11291695" y="816991"/>
                </a:cubicBezTo>
                <a:close/>
                <a:moveTo>
                  <a:pt x="11240832" y="780288"/>
                </a:moveTo>
                <a:cubicBezTo>
                  <a:pt x="11239880" y="803148"/>
                  <a:pt x="11259818" y="812038"/>
                  <a:pt x="11282932" y="815403"/>
                </a:cubicBezTo>
                <a:cubicBezTo>
                  <a:pt x="11284774" y="815657"/>
                  <a:pt x="11286869" y="815911"/>
                  <a:pt x="11288902" y="816292"/>
                </a:cubicBezTo>
                <a:cubicBezTo>
                  <a:pt x="11283758" y="822642"/>
                  <a:pt x="11278488" y="828929"/>
                  <a:pt x="11273344" y="835215"/>
                </a:cubicBezTo>
                <a:cubicBezTo>
                  <a:pt x="11261406" y="832866"/>
                  <a:pt x="11250167" y="825754"/>
                  <a:pt x="11242229" y="819721"/>
                </a:cubicBezTo>
                <a:lnTo>
                  <a:pt x="11242166" y="819721"/>
                </a:lnTo>
                <a:lnTo>
                  <a:pt x="11237911" y="816356"/>
                </a:lnTo>
                <a:lnTo>
                  <a:pt x="11222100" y="837819"/>
                </a:lnTo>
                <a:close/>
                <a:moveTo>
                  <a:pt x="11323382" y="761619"/>
                </a:moveTo>
                <a:lnTo>
                  <a:pt x="11323402" y="761671"/>
                </a:lnTo>
                <a:lnTo>
                  <a:pt x="11323382" y="761682"/>
                </a:lnTo>
                <a:close/>
                <a:moveTo>
                  <a:pt x="11338305" y="753681"/>
                </a:moveTo>
                <a:cubicBezTo>
                  <a:pt x="11338622" y="753681"/>
                  <a:pt x="11338940" y="753681"/>
                  <a:pt x="11339257" y="753681"/>
                </a:cubicBezTo>
                <a:cubicBezTo>
                  <a:pt x="11335003" y="758952"/>
                  <a:pt x="11330748" y="764286"/>
                  <a:pt x="11326493" y="769556"/>
                </a:cubicBezTo>
                <a:lnTo>
                  <a:pt x="11323402" y="761671"/>
                </a:lnTo>
                <a:close/>
                <a:moveTo>
                  <a:pt x="11146662" y="713740"/>
                </a:moveTo>
                <a:lnTo>
                  <a:pt x="11153012" y="774065"/>
                </a:lnTo>
                <a:lnTo>
                  <a:pt x="11153075" y="774065"/>
                </a:lnTo>
                <a:lnTo>
                  <a:pt x="11162409" y="749427"/>
                </a:lnTo>
                <a:cubicBezTo>
                  <a:pt x="11162854" y="734441"/>
                  <a:pt x="11157076" y="721804"/>
                  <a:pt x="11146662" y="713740"/>
                </a:cubicBezTo>
                <a:close/>
                <a:moveTo>
                  <a:pt x="11012295" y="704342"/>
                </a:moveTo>
                <a:cubicBezTo>
                  <a:pt x="10991023" y="704342"/>
                  <a:pt x="10968735" y="715010"/>
                  <a:pt x="10952098" y="731202"/>
                </a:cubicBezTo>
                <a:lnTo>
                  <a:pt x="10959527" y="708342"/>
                </a:lnTo>
                <a:lnTo>
                  <a:pt x="10878120" y="708342"/>
                </a:lnTo>
                <a:lnTo>
                  <a:pt x="10820589" y="885444"/>
                </a:lnTo>
                <a:lnTo>
                  <a:pt x="10903838" y="885444"/>
                </a:lnTo>
                <a:lnTo>
                  <a:pt x="10935968" y="786638"/>
                </a:lnTo>
                <a:cubicBezTo>
                  <a:pt x="10938255" y="779716"/>
                  <a:pt x="10945620" y="774128"/>
                  <a:pt x="10952542" y="774128"/>
                </a:cubicBezTo>
                <a:cubicBezTo>
                  <a:pt x="10959464" y="774128"/>
                  <a:pt x="10963274" y="779780"/>
                  <a:pt x="10960988" y="786638"/>
                </a:cubicBezTo>
                <a:lnTo>
                  <a:pt x="10928856" y="885444"/>
                </a:lnTo>
                <a:lnTo>
                  <a:pt x="11012232" y="885444"/>
                </a:lnTo>
                <a:lnTo>
                  <a:pt x="11044363" y="786638"/>
                </a:lnTo>
                <a:cubicBezTo>
                  <a:pt x="11046649" y="779716"/>
                  <a:pt x="11054015" y="774128"/>
                  <a:pt x="11060937" y="774128"/>
                </a:cubicBezTo>
                <a:cubicBezTo>
                  <a:pt x="11067858" y="774128"/>
                  <a:pt x="11071605" y="779780"/>
                  <a:pt x="11069382" y="786638"/>
                </a:cubicBezTo>
                <a:lnTo>
                  <a:pt x="11037251" y="885444"/>
                </a:lnTo>
                <a:lnTo>
                  <a:pt x="11120309" y="885444"/>
                </a:lnTo>
                <a:lnTo>
                  <a:pt x="11138026" y="819848"/>
                </a:lnTo>
                <a:lnTo>
                  <a:pt x="11091353" y="881570"/>
                </a:lnTo>
                <a:lnTo>
                  <a:pt x="11132438" y="815276"/>
                </a:lnTo>
                <a:lnTo>
                  <a:pt x="11075351" y="855472"/>
                </a:lnTo>
                <a:lnTo>
                  <a:pt x="11130215" y="807085"/>
                </a:lnTo>
                <a:lnTo>
                  <a:pt x="11074081" y="817753"/>
                </a:lnTo>
                <a:lnTo>
                  <a:pt x="11131803" y="796861"/>
                </a:lnTo>
                <a:lnTo>
                  <a:pt x="11087670" y="775906"/>
                </a:lnTo>
                <a:lnTo>
                  <a:pt x="11136819" y="786701"/>
                </a:lnTo>
                <a:lnTo>
                  <a:pt x="11113451" y="738314"/>
                </a:lnTo>
                <a:lnTo>
                  <a:pt x="11144376" y="778510"/>
                </a:lnTo>
                <a:lnTo>
                  <a:pt x="11146344" y="713486"/>
                </a:lnTo>
                <a:cubicBezTo>
                  <a:pt x="11143677" y="711454"/>
                  <a:pt x="11140692" y="709739"/>
                  <a:pt x="11137454" y="708342"/>
                </a:cubicBezTo>
                <a:cubicBezTo>
                  <a:pt x="11131421" y="705802"/>
                  <a:pt x="11124437" y="704342"/>
                  <a:pt x="11116626" y="704342"/>
                </a:cubicBezTo>
                <a:cubicBezTo>
                  <a:pt x="11094909" y="704342"/>
                  <a:pt x="11072176" y="715327"/>
                  <a:pt x="11055412" y="732091"/>
                </a:cubicBezTo>
                <a:cubicBezTo>
                  <a:pt x="11049570" y="715327"/>
                  <a:pt x="11033568" y="704342"/>
                  <a:pt x="11012295" y="704342"/>
                </a:cubicBezTo>
                <a:close/>
                <a:moveTo>
                  <a:pt x="288130" y="640412"/>
                </a:moveTo>
                <a:cubicBezTo>
                  <a:pt x="954182" y="633768"/>
                  <a:pt x="1579371" y="732155"/>
                  <a:pt x="2224785" y="942848"/>
                </a:cubicBezTo>
                <a:cubicBezTo>
                  <a:pt x="2977578" y="1188656"/>
                  <a:pt x="3796791" y="1602232"/>
                  <a:pt x="4803012" y="2244471"/>
                </a:cubicBezTo>
                <a:cubicBezTo>
                  <a:pt x="5444998" y="2654236"/>
                  <a:pt x="6139624" y="3139567"/>
                  <a:pt x="6958202" y="3734879"/>
                </a:cubicBezTo>
                <a:cubicBezTo>
                  <a:pt x="6945439" y="3737165"/>
                  <a:pt x="6932739" y="3739324"/>
                  <a:pt x="6920039" y="3741483"/>
                </a:cubicBezTo>
                <a:cubicBezTo>
                  <a:pt x="4890071" y="2349055"/>
                  <a:pt x="3431666" y="1507934"/>
                  <a:pt x="2081212" y="1159192"/>
                </a:cubicBezTo>
                <a:cubicBezTo>
                  <a:pt x="1475636" y="1002784"/>
                  <a:pt x="888438" y="943950"/>
                  <a:pt x="268058" y="979756"/>
                </a:cubicBezTo>
                <a:lnTo>
                  <a:pt x="0" y="1000887"/>
                </a:lnTo>
                <a:lnTo>
                  <a:pt x="0" y="649668"/>
                </a:lnTo>
                <a:close/>
                <a:moveTo>
                  <a:pt x="11202415" y="634174"/>
                </a:moveTo>
                <a:lnTo>
                  <a:pt x="11183047" y="693610"/>
                </a:lnTo>
                <a:lnTo>
                  <a:pt x="11269026" y="693610"/>
                </a:lnTo>
                <a:lnTo>
                  <a:pt x="11288393" y="634174"/>
                </a:lnTo>
                <a:close/>
                <a:moveTo>
                  <a:pt x="0" y="228854"/>
                </a:moveTo>
                <a:lnTo>
                  <a:pt x="310481" y="232392"/>
                </a:lnTo>
                <a:cubicBezTo>
                  <a:pt x="1027401" y="257216"/>
                  <a:pt x="1694950" y="398629"/>
                  <a:pt x="2384424" y="669607"/>
                </a:cubicBezTo>
                <a:cubicBezTo>
                  <a:pt x="3138487" y="965898"/>
                  <a:pt x="3935348" y="1419669"/>
                  <a:pt x="4968303" y="2140902"/>
                </a:cubicBezTo>
                <a:cubicBezTo>
                  <a:pt x="5601906" y="2583307"/>
                  <a:pt x="6304025" y="3112833"/>
                  <a:pt x="7079678" y="3711384"/>
                </a:cubicBezTo>
                <a:cubicBezTo>
                  <a:pt x="7066216" y="3714178"/>
                  <a:pt x="7052818" y="3716845"/>
                  <a:pt x="7039356" y="3719512"/>
                </a:cubicBezTo>
                <a:cubicBezTo>
                  <a:pt x="6199885" y="3108261"/>
                  <a:pt x="5490527" y="2611882"/>
                  <a:pt x="4835398" y="2193734"/>
                </a:cubicBezTo>
                <a:cubicBezTo>
                  <a:pt x="3824795" y="1548701"/>
                  <a:pt x="3001200" y="1133030"/>
                  <a:pt x="2243454" y="885571"/>
                </a:cubicBezTo>
                <a:cubicBezTo>
                  <a:pt x="1592595" y="673044"/>
                  <a:pt x="962058" y="573650"/>
                  <a:pt x="290500" y="580113"/>
                </a:cubicBezTo>
                <a:lnTo>
                  <a:pt x="0" y="589343"/>
                </a:lnTo>
                <a:close/>
                <a:moveTo>
                  <a:pt x="2631503" y="0"/>
                </a:moveTo>
                <a:lnTo>
                  <a:pt x="12192000" y="0"/>
                </a:lnTo>
                <a:lnTo>
                  <a:pt x="12192000" y="3864835"/>
                </a:lnTo>
                <a:lnTo>
                  <a:pt x="11959555" y="3994129"/>
                </a:lnTo>
                <a:cubicBezTo>
                  <a:pt x="11724889" y="4118880"/>
                  <a:pt x="11484132" y="4229656"/>
                  <a:pt x="11240768" y="4324286"/>
                </a:cubicBezTo>
                <a:cubicBezTo>
                  <a:pt x="10544555" y="4595114"/>
                  <a:pt x="9847832" y="4732782"/>
                  <a:pt x="9169843" y="4733544"/>
                </a:cubicBezTo>
                <a:lnTo>
                  <a:pt x="9164446" y="4733544"/>
                </a:lnTo>
                <a:cubicBezTo>
                  <a:pt x="8991027" y="4733544"/>
                  <a:pt x="8820656" y="4724336"/>
                  <a:pt x="8653461" y="4706302"/>
                </a:cubicBezTo>
                <a:cubicBezTo>
                  <a:pt x="8631744" y="4687633"/>
                  <a:pt x="8610155" y="4669091"/>
                  <a:pt x="8588564" y="4650549"/>
                </a:cubicBezTo>
                <a:cubicBezTo>
                  <a:pt x="8745791" y="4658931"/>
                  <a:pt x="8905683" y="4659312"/>
                  <a:pt x="9068180" y="4651502"/>
                </a:cubicBezTo>
                <a:cubicBezTo>
                  <a:pt x="9762742" y="4618164"/>
                  <a:pt x="10475086" y="4439665"/>
                  <a:pt x="11185396" y="4120832"/>
                </a:cubicBezTo>
                <a:cubicBezTo>
                  <a:pt x="11530582" y="3965892"/>
                  <a:pt x="11869355" y="3778884"/>
                  <a:pt x="12191998" y="3566287"/>
                </a:cubicBezTo>
                <a:lnTo>
                  <a:pt x="12191998" y="3524884"/>
                </a:lnTo>
                <a:cubicBezTo>
                  <a:pt x="11865228" y="3741674"/>
                  <a:pt x="11521566" y="3931983"/>
                  <a:pt x="11171236" y="4089272"/>
                </a:cubicBezTo>
                <a:cubicBezTo>
                  <a:pt x="10464926" y="4406328"/>
                  <a:pt x="9756774" y="4583810"/>
                  <a:pt x="9066529" y="4616958"/>
                </a:cubicBezTo>
                <a:cubicBezTo>
                  <a:pt x="8889617" y="4625403"/>
                  <a:pt x="8715755" y="4624070"/>
                  <a:pt x="8545193" y="4613211"/>
                </a:cubicBezTo>
                <a:cubicBezTo>
                  <a:pt x="8521064" y="4592446"/>
                  <a:pt x="8496934" y="4571682"/>
                  <a:pt x="8472930" y="4551045"/>
                </a:cubicBezTo>
                <a:cubicBezTo>
                  <a:pt x="8491663" y="4551299"/>
                  <a:pt x="8510459" y="4551426"/>
                  <a:pt x="8529255" y="4551426"/>
                </a:cubicBezTo>
                <a:cubicBezTo>
                  <a:pt x="8672955" y="4551426"/>
                  <a:pt x="8818879" y="4544568"/>
                  <a:pt x="8966706" y="4530788"/>
                </a:cubicBezTo>
                <a:cubicBezTo>
                  <a:pt x="9323704" y="4497578"/>
                  <a:pt x="9691432" y="4423600"/>
                  <a:pt x="10059542" y="4310761"/>
                </a:cubicBezTo>
                <a:cubicBezTo>
                  <a:pt x="10412793" y="4202557"/>
                  <a:pt x="10768392" y="4058094"/>
                  <a:pt x="11116499" y="3881437"/>
                </a:cubicBezTo>
                <a:cubicBezTo>
                  <a:pt x="11487911" y="3692906"/>
                  <a:pt x="11850368" y="3467608"/>
                  <a:pt x="12191998" y="3214052"/>
                </a:cubicBezTo>
                <a:lnTo>
                  <a:pt x="12191998" y="3174936"/>
                </a:lnTo>
                <a:cubicBezTo>
                  <a:pt x="11846368" y="3433127"/>
                  <a:pt x="11478957" y="3662235"/>
                  <a:pt x="11102275" y="3853434"/>
                </a:cubicBezTo>
                <a:cubicBezTo>
                  <a:pt x="10755819" y="4029265"/>
                  <a:pt x="10401870" y="4173029"/>
                  <a:pt x="10050334" y="4280725"/>
                </a:cubicBezTo>
                <a:cubicBezTo>
                  <a:pt x="9684256" y="4392866"/>
                  <a:pt x="9318687" y="4466463"/>
                  <a:pt x="8963786" y="4499483"/>
                </a:cubicBezTo>
                <a:cubicBezTo>
                  <a:pt x="8784652" y="4516120"/>
                  <a:pt x="8608504" y="4522470"/>
                  <a:pt x="8435530" y="4518850"/>
                </a:cubicBezTo>
                <a:cubicBezTo>
                  <a:pt x="8409113" y="4496053"/>
                  <a:pt x="8382761" y="4473384"/>
                  <a:pt x="8356536" y="4450778"/>
                </a:cubicBezTo>
                <a:cubicBezTo>
                  <a:pt x="8375840" y="4450270"/>
                  <a:pt x="8395143" y="4449699"/>
                  <a:pt x="8414511" y="4448937"/>
                </a:cubicBezTo>
                <a:cubicBezTo>
                  <a:pt x="8988487" y="4426521"/>
                  <a:pt x="9586213" y="4293298"/>
                  <a:pt x="10191050" y="4052887"/>
                </a:cubicBezTo>
                <a:cubicBezTo>
                  <a:pt x="10890947" y="3774694"/>
                  <a:pt x="11574652" y="3363468"/>
                  <a:pt x="12191935" y="2851848"/>
                </a:cubicBezTo>
                <a:lnTo>
                  <a:pt x="12191935" y="2815209"/>
                </a:lnTo>
                <a:cubicBezTo>
                  <a:pt x="11572239" y="3331845"/>
                  <a:pt x="10884597" y="3746881"/>
                  <a:pt x="10180636" y="4026662"/>
                </a:cubicBezTo>
                <a:cubicBezTo>
                  <a:pt x="9578783" y="4265866"/>
                  <a:pt x="8984169" y="4398454"/>
                  <a:pt x="8413431" y="4420743"/>
                </a:cubicBezTo>
                <a:cubicBezTo>
                  <a:pt x="8383714" y="4421886"/>
                  <a:pt x="8354122" y="4422647"/>
                  <a:pt x="8324595" y="4423219"/>
                </a:cubicBezTo>
                <a:cubicBezTo>
                  <a:pt x="8296274" y="4398771"/>
                  <a:pt x="8268017" y="4374388"/>
                  <a:pt x="8239886" y="4350131"/>
                </a:cubicBezTo>
                <a:cubicBezTo>
                  <a:pt x="8251761" y="4349369"/>
                  <a:pt x="8263699" y="4348670"/>
                  <a:pt x="8275637" y="4347845"/>
                </a:cubicBezTo>
                <a:cubicBezTo>
                  <a:pt x="8852343" y="4306633"/>
                  <a:pt x="9452164" y="4151439"/>
                  <a:pt x="10058272" y="3886581"/>
                </a:cubicBezTo>
                <a:cubicBezTo>
                  <a:pt x="10495660" y="3695509"/>
                  <a:pt x="10929428" y="3449955"/>
                  <a:pt x="11347512" y="3156902"/>
                </a:cubicBezTo>
                <a:cubicBezTo>
                  <a:pt x="11642279" y="2950273"/>
                  <a:pt x="11925108" y="2722880"/>
                  <a:pt x="12191935" y="2478405"/>
                </a:cubicBezTo>
                <a:lnTo>
                  <a:pt x="12191935" y="2444559"/>
                </a:lnTo>
                <a:cubicBezTo>
                  <a:pt x="11920980" y="2694241"/>
                  <a:pt x="11633262" y="2926080"/>
                  <a:pt x="11333161" y="3136455"/>
                </a:cubicBezTo>
                <a:cubicBezTo>
                  <a:pt x="10916411" y="3428619"/>
                  <a:pt x="10484103" y="3673284"/>
                  <a:pt x="10048239" y="3863721"/>
                </a:cubicBezTo>
                <a:cubicBezTo>
                  <a:pt x="9444735" y="4127436"/>
                  <a:pt x="8847708" y="4281932"/>
                  <a:pt x="8273795" y="4322953"/>
                </a:cubicBezTo>
                <a:cubicBezTo>
                  <a:pt x="8253412" y="4324413"/>
                  <a:pt x="8233092" y="4325683"/>
                  <a:pt x="8212835" y="4326890"/>
                </a:cubicBezTo>
                <a:cubicBezTo>
                  <a:pt x="8182736" y="4300855"/>
                  <a:pt x="8152701" y="4274946"/>
                  <a:pt x="8122855" y="4249165"/>
                </a:cubicBezTo>
                <a:cubicBezTo>
                  <a:pt x="8129841" y="4248467"/>
                  <a:pt x="8136826" y="4247832"/>
                  <a:pt x="8143811" y="4247134"/>
                </a:cubicBezTo>
                <a:cubicBezTo>
                  <a:pt x="8725851" y="4186618"/>
                  <a:pt x="9330118" y="4008373"/>
                  <a:pt x="9939718" y="3717416"/>
                </a:cubicBezTo>
                <a:cubicBezTo>
                  <a:pt x="10386884" y="3503993"/>
                  <a:pt x="10829225" y="3233293"/>
                  <a:pt x="11254612" y="2912808"/>
                </a:cubicBezTo>
                <a:cubicBezTo>
                  <a:pt x="11585066" y="2663825"/>
                  <a:pt x="11899327" y="2389314"/>
                  <a:pt x="12191935" y="2094420"/>
                </a:cubicBezTo>
                <a:lnTo>
                  <a:pt x="12191935" y="2063369"/>
                </a:lnTo>
                <a:cubicBezTo>
                  <a:pt x="11895707" y="2363470"/>
                  <a:pt x="11576938" y="2642679"/>
                  <a:pt x="11241467" y="2895409"/>
                </a:cubicBezTo>
                <a:cubicBezTo>
                  <a:pt x="10817287" y="3215068"/>
                  <a:pt x="10376153" y="3485007"/>
                  <a:pt x="9930319" y="3697795"/>
                </a:cubicBezTo>
                <a:cubicBezTo>
                  <a:pt x="9322942" y="3987672"/>
                  <a:pt x="8721089" y="4165219"/>
                  <a:pt x="8141525" y="4225480"/>
                </a:cubicBezTo>
                <a:cubicBezTo>
                  <a:pt x="8127681" y="4226940"/>
                  <a:pt x="8113839" y="4228211"/>
                  <a:pt x="8099995" y="4229481"/>
                </a:cubicBezTo>
                <a:cubicBezTo>
                  <a:pt x="8068309" y="4202112"/>
                  <a:pt x="8036750" y="4174807"/>
                  <a:pt x="8005317" y="4147629"/>
                </a:cubicBezTo>
                <a:cubicBezTo>
                  <a:pt x="8009762" y="4147058"/>
                  <a:pt x="8014207" y="4146486"/>
                  <a:pt x="8018652" y="4145915"/>
                </a:cubicBezTo>
                <a:cubicBezTo>
                  <a:pt x="8608376" y="4065333"/>
                  <a:pt x="9219310" y="3862704"/>
                  <a:pt x="9834434" y="3543744"/>
                </a:cubicBezTo>
                <a:cubicBezTo>
                  <a:pt x="10290301" y="3307334"/>
                  <a:pt x="10739944" y="3011170"/>
                  <a:pt x="11170982" y="2663317"/>
                </a:cubicBezTo>
                <a:cubicBezTo>
                  <a:pt x="11534774" y="2369756"/>
                  <a:pt x="11877483" y="2045906"/>
                  <a:pt x="12191871" y="1698879"/>
                </a:cubicBezTo>
                <a:lnTo>
                  <a:pt x="12191871" y="1671002"/>
                </a:lnTo>
                <a:cubicBezTo>
                  <a:pt x="11874371" y="2023110"/>
                  <a:pt x="11527725" y="2351532"/>
                  <a:pt x="11159298" y="2648775"/>
                </a:cubicBezTo>
                <a:cubicBezTo>
                  <a:pt x="10729213" y="2995803"/>
                  <a:pt x="10280585" y="3291332"/>
                  <a:pt x="9825862" y="3527171"/>
                </a:cubicBezTo>
                <a:cubicBezTo>
                  <a:pt x="9212643" y="3845178"/>
                  <a:pt x="8603741" y="4047109"/>
                  <a:pt x="8016112" y="4127436"/>
                </a:cubicBezTo>
                <a:cubicBezTo>
                  <a:pt x="8006206" y="4128770"/>
                  <a:pt x="7996300" y="4129976"/>
                  <a:pt x="7986457" y="4131309"/>
                </a:cubicBezTo>
                <a:cubicBezTo>
                  <a:pt x="7953247" y="4102608"/>
                  <a:pt x="7920291" y="4074033"/>
                  <a:pt x="7887334" y="4045521"/>
                </a:cubicBezTo>
                <a:cubicBezTo>
                  <a:pt x="7891525" y="4044822"/>
                  <a:pt x="7895653" y="4044188"/>
                  <a:pt x="7899843" y="4043489"/>
                </a:cubicBezTo>
                <a:cubicBezTo>
                  <a:pt x="8499474" y="3941889"/>
                  <a:pt x="9119106" y="3713353"/>
                  <a:pt x="9741470" y="3364230"/>
                </a:cubicBezTo>
                <a:cubicBezTo>
                  <a:pt x="10204956" y="3104261"/>
                  <a:pt x="10660632" y="2782379"/>
                  <a:pt x="11095925" y="2407539"/>
                </a:cubicBezTo>
                <a:cubicBezTo>
                  <a:pt x="11491149" y="2067179"/>
                  <a:pt x="11859449" y="1691957"/>
                  <a:pt x="12191871" y="1291399"/>
                </a:cubicBezTo>
                <a:lnTo>
                  <a:pt x="12191871" y="1267142"/>
                </a:lnTo>
                <a:cubicBezTo>
                  <a:pt x="11856909" y="1672463"/>
                  <a:pt x="11485180" y="2052002"/>
                  <a:pt x="11085892" y="2395855"/>
                </a:cubicBezTo>
                <a:cubicBezTo>
                  <a:pt x="10651425" y="2770060"/>
                  <a:pt x="10196575" y="3091307"/>
                  <a:pt x="9733977" y="3350768"/>
                </a:cubicBezTo>
                <a:cubicBezTo>
                  <a:pt x="9113138" y="3699002"/>
                  <a:pt x="8495155" y="3926966"/>
                  <a:pt x="7897304" y="4028249"/>
                </a:cubicBezTo>
                <a:cubicBezTo>
                  <a:pt x="7888921" y="4029646"/>
                  <a:pt x="7880540" y="4030979"/>
                  <a:pt x="7872221" y="4032313"/>
                </a:cubicBezTo>
                <a:cubicBezTo>
                  <a:pt x="7837677" y="4002404"/>
                  <a:pt x="7803196" y="3972559"/>
                  <a:pt x="7768906" y="3942841"/>
                </a:cubicBezTo>
                <a:cubicBezTo>
                  <a:pt x="7774939" y="3941635"/>
                  <a:pt x="7780971" y="3940492"/>
                  <a:pt x="7787068" y="3939285"/>
                </a:cubicBezTo>
                <a:cubicBezTo>
                  <a:pt x="8398636" y="3815397"/>
                  <a:pt x="9028810" y="3559238"/>
                  <a:pt x="9660063" y="3177794"/>
                </a:cubicBezTo>
                <a:cubicBezTo>
                  <a:pt x="10581130" y="2621343"/>
                  <a:pt x="11476544" y="1807210"/>
                  <a:pt x="12181330" y="885380"/>
                </a:cubicBezTo>
                <a:cubicBezTo>
                  <a:pt x="12184887" y="880745"/>
                  <a:pt x="12188379" y="876109"/>
                  <a:pt x="12191935" y="871474"/>
                </a:cubicBezTo>
                <a:lnTo>
                  <a:pt x="12191935" y="851281"/>
                </a:lnTo>
                <a:cubicBezTo>
                  <a:pt x="12185204" y="860171"/>
                  <a:pt x="12178473" y="869061"/>
                  <a:pt x="12171679" y="877951"/>
                </a:cubicBezTo>
                <a:cubicBezTo>
                  <a:pt x="11467781" y="1798574"/>
                  <a:pt x="10573574" y="2611628"/>
                  <a:pt x="9653777" y="3167316"/>
                </a:cubicBezTo>
                <a:cubicBezTo>
                  <a:pt x="9023667" y="3547999"/>
                  <a:pt x="8394826" y="3803713"/>
                  <a:pt x="7784655" y="3927284"/>
                </a:cubicBezTo>
                <a:cubicBezTo>
                  <a:pt x="7775511" y="3929126"/>
                  <a:pt x="7766367" y="3930840"/>
                  <a:pt x="7757223" y="3932618"/>
                </a:cubicBezTo>
                <a:cubicBezTo>
                  <a:pt x="7721345" y="3901503"/>
                  <a:pt x="7685531" y="3870515"/>
                  <a:pt x="7649907" y="3839654"/>
                </a:cubicBezTo>
                <a:cubicBezTo>
                  <a:pt x="7659941" y="3837368"/>
                  <a:pt x="7669910" y="3835146"/>
                  <a:pt x="7679943" y="3832796"/>
                </a:cubicBezTo>
                <a:cubicBezTo>
                  <a:pt x="8305291" y="3685285"/>
                  <a:pt x="8947720" y="3399536"/>
                  <a:pt x="9589388" y="2983420"/>
                </a:cubicBezTo>
                <a:cubicBezTo>
                  <a:pt x="10522711" y="2378202"/>
                  <a:pt x="11420537" y="1511554"/>
                  <a:pt x="12117577" y="543052"/>
                </a:cubicBezTo>
                <a:cubicBezTo>
                  <a:pt x="12142722" y="508127"/>
                  <a:pt x="12167488" y="473138"/>
                  <a:pt x="12191998" y="438150"/>
                </a:cubicBezTo>
                <a:lnTo>
                  <a:pt x="12191998" y="422402"/>
                </a:lnTo>
                <a:cubicBezTo>
                  <a:pt x="12165138" y="460883"/>
                  <a:pt x="12137960" y="499364"/>
                  <a:pt x="12110274" y="537781"/>
                </a:cubicBezTo>
                <a:cubicBezTo>
                  <a:pt x="11413933" y="1505394"/>
                  <a:pt x="10516932" y="2371217"/>
                  <a:pt x="9584498" y="2975864"/>
                </a:cubicBezTo>
                <a:cubicBezTo>
                  <a:pt x="8943720" y="3391408"/>
                  <a:pt x="8302243" y="3676777"/>
                  <a:pt x="7677911" y="3824033"/>
                </a:cubicBezTo>
                <a:cubicBezTo>
                  <a:pt x="7665782" y="3826890"/>
                  <a:pt x="7653654" y="3829621"/>
                  <a:pt x="7641526" y="3832352"/>
                </a:cubicBezTo>
                <a:cubicBezTo>
                  <a:pt x="7604378" y="3800157"/>
                  <a:pt x="7567357" y="3768026"/>
                  <a:pt x="7530401" y="3736022"/>
                </a:cubicBezTo>
                <a:cubicBezTo>
                  <a:pt x="7546339" y="3731895"/>
                  <a:pt x="7562278" y="3727831"/>
                  <a:pt x="7578216" y="3723513"/>
                </a:cubicBezTo>
                <a:cubicBezTo>
                  <a:pt x="8219185" y="3550793"/>
                  <a:pt x="8875457" y="3233420"/>
                  <a:pt x="9528745" y="2780157"/>
                </a:cubicBezTo>
                <a:cubicBezTo>
                  <a:pt x="10131931" y="2361692"/>
                  <a:pt x="10716386" y="1835594"/>
                  <a:pt x="11238927" y="1246060"/>
                </a:cubicBezTo>
                <a:lnTo>
                  <a:pt x="11401931" y="1246060"/>
                </a:lnTo>
                <a:lnTo>
                  <a:pt x="11502579" y="936815"/>
                </a:lnTo>
                <a:cubicBezTo>
                  <a:pt x="11698921" y="697293"/>
                  <a:pt x="11884595" y="449135"/>
                  <a:pt x="12056997" y="195008"/>
                </a:cubicBezTo>
                <a:cubicBezTo>
                  <a:pt x="12101067" y="130048"/>
                  <a:pt x="12144056" y="65024"/>
                  <a:pt x="12185839" y="63"/>
                </a:cubicBezTo>
                <a:lnTo>
                  <a:pt x="12178917" y="63"/>
                </a:lnTo>
                <a:cubicBezTo>
                  <a:pt x="12137769" y="63944"/>
                  <a:pt x="12095479" y="127889"/>
                  <a:pt x="12052171" y="191770"/>
                </a:cubicBezTo>
                <a:cubicBezTo>
                  <a:pt x="11882690" y="441642"/>
                  <a:pt x="11700318" y="685736"/>
                  <a:pt x="11507532" y="921575"/>
                </a:cubicBezTo>
                <a:lnTo>
                  <a:pt x="11510453" y="912622"/>
                </a:lnTo>
                <a:cubicBezTo>
                  <a:pt x="11508548" y="914717"/>
                  <a:pt x="11444350" y="972248"/>
                  <a:pt x="11382818" y="1003617"/>
                </a:cubicBezTo>
                <a:cubicBezTo>
                  <a:pt x="11287505" y="1052195"/>
                  <a:pt x="11233593" y="1061275"/>
                  <a:pt x="11156885" y="1069022"/>
                </a:cubicBezTo>
                <a:cubicBezTo>
                  <a:pt x="11136629" y="1071054"/>
                  <a:pt x="11109641" y="1070610"/>
                  <a:pt x="11079542" y="1069784"/>
                </a:cubicBezTo>
                <a:cubicBezTo>
                  <a:pt x="11083733" y="1064958"/>
                  <a:pt x="11087861" y="1060069"/>
                  <a:pt x="11092052" y="1055243"/>
                </a:cubicBezTo>
                <a:cubicBezTo>
                  <a:pt x="11118531" y="1055814"/>
                  <a:pt x="11142153" y="1055814"/>
                  <a:pt x="11160251" y="1054036"/>
                </a:cubicBezTo>
                <a:cubicBezTo>
                  <a:pt x="11217464" y="1048258"/>
                  <a:pt x="11266994" y="1038606"/>
                  <a:pt x="11317921" y="1017778"/>
                </a:cubicBezTo>
                <a:cubicBezTo>
                  <a:pt x="11289473" y="1024699"/>
                  <a:pt x="11228195" y="1030097"/>
                  <a:pt x="11191556" y="1027874"/>
                </a:cubicBezTo>
                <a:cubicBezTo>
                  <a:pt x="11170030" y="1026541"/>
                  <a:pt x="11145011" y="1023937"/>
                  <a:pt x="11121325" y="1021080"/>
                </a:cubicBezTo>
                <a:cubicBezTo>
                  <a:pt x="11159996" y="975868"/>
                  <a:pt x="11198414" y="930338"/>
                  <a:pt x="11236324" y="884491"/>
                </a:cubicBezTo>
                <a:cubicBezTo>
                  <a:pt x="11247944" y="887603"/>
                  <a:pt x="11260200" y="889571"/>
                  <a:pt x="11273217" y="889571"/>
                </a:cubicBezTo>
                <a:cubicBezTo>
                  <a:pt x="11305602" y="889571"/>
                  <a:pt x="11345670" y="877125"/>
                  <a:pt x="11367705" y="848042"/>
                </a:cubicBezTo>
                <a:cubicBezTo>
                  <a:pt x="11376151" y="872998"/>
                  <a:pt x="11399138" y="889444"/>
                  <a:pt x="11431332" y="889444"/>
                </a:cubicBezTo>
                <a:cubicBezTo>
                  <a:pt x="11471083" y="889444"/>
                  <a:pt x="11513056" y="864425"/>
                  <a:pt x="11537567" y="829246"/>
                </a:cubicBezTo>
                <a:lnTo>
                  <a:pt x="11474576" y="812736"/>
                </a:lnTo>
                <a:cubicBezTo>
                  <a:pt x="11468480" y="817880"/>
                  <a:pt x="11460859" y="821118"/>
                  <a:pt x="11453493" y="821118"/>
                </a:cubicBezTo>
                <a:cubicBezTo>
                  <a:pt x="11440158" y="821118"/>
                  <a:pt x="11432856" y="810323"/>
                  <a:pt x="11437238" y="796988"/>
                </a:cubicBezTo>
                <a:cubicBezTo>
                  <a:pt x="11441555" y="783717"/>
                  <a:pt x="11455906" y="772858"/>
                  <a:pt x="11469242" y="772858"/>
                </a:cubicBezTo>
                <a:cubicBezTo>
                  <a:pt x="11476607" y="772858"/>
                  <a:pt x="11482132" y="776160"/>
                  <a:pt x="11484863" y="781431"/>
                </a:cubicBezTo>
                <a:lnTo>
                  <a:pt x="11558522" y="764794"/>
                </a:lnTo>
                <a:cubicBezTo>
                  <a:pt x="11556871" y="729615"/>
                  <a:pt x="11531217" y="704532"/>
                  <a:pt x="11491403" y="704532"/>
                </a:cubicBezTo>
                <a:cubicBezTo>
                  <a:pt x="11444286" y="704532"/>
                  <a:pt x="11393994" y="739775"/>
                  <a:pt x="11373420" y="785241"/>
                </a:cubicBezTo>
                <a:cubicBezTo>
                  <a:pt x="11365737" y="778891"/>
                  <a:pt x="11354116" y="775462"/>
                  <a:pt x="11340971" y="773176"/>
                </a:cubicBezTo>
                <a:cubicBezTo>
                  <a:pt x="11336400" y="772350"/>
                  <a:pt x="11332208" y="771779"/>
                  <a:pt x="11328970" y="770763"/>
                </a:cubicBezTo>
                <a:cubicBezTo>
                  <a:pt x="11333415" y="765175"/>
                  <a:pt x="11337924" y="759650"/>
                  <a:pt x="11342368" y="754062"/>
                </a:cubicBezTo>
                <a:cubicBezTo>
                  <a:pt x="11354688" y="755205"/>
                  <a:pt x="11365546" y="761301"/>
                  <a:pt x="11373103" y="768477"/>
                </a:cubicBezTo>
                <a:lnTo>
                  <a:pt x="11410059" y="719455"/>
                </a:lnTo>
                <a:cubicBezTo>
                  <a:pt x="11401868" y="713930"/>
                  <a:pt x="11390946" y="710184"/>
                  <a:pt x="11379326" y="707771"/>
                </a:cubicBezTo>
                <a:cubicBezTo>
                  <a:pt x="11561253" y="478345"/>
                  <a:pt x="11733846" y="241744"/>
                  <a:pt x="11894945" y="63"/>
                </a:cubicBezTo>
                <a:lnTo>
                  <a:pt x="11891834" y="63"/>
                </a:lnTo>
                <a:cubicBezTo>
                  <a:pt x="11730798" y="241554"/>
                  <a:pt x="11558268" y="478028"/>
                  <a:pt x="11376405" y="707199"/>
                </a:cubicBezTo>
                <a:cubicBezTo>
                  <a:pt x="11366371" y="705358"/>
                  <a:pt x="11355957" y="704469"/>
                  <a:pt x="11346242" y="704469"/>
                </a:cubicBezTo>
                <a:cubicBezTo>
                  <a:pt x="11312714" y="704469"/>
                  <a:pt x="11269598" y="718185"/>
                  <a:pt x="11249976" y="751840"/>
                </a:cubicBezTo>
                <a:lnTo>
                  <a:pt x="11264073" y="708406"/>
                </a:lnTo>
                <a:lnTo>
                  <a:pt x="11178348" y="708406"/>
                </a:lnTo>
                <a:lnTo>
                  <a:pt x="11160568" y="774065"/>
                </a:lnTo>
                <a:lnTo>
                  <a:pt x="11207241" y="712279"/>
                </a:lnTo>
                <a:lnTo>
                  <a:pt x="11166156" y="778573"/>
                </a:lnTo>
                <a:lnTo>
                  <a:pt x="11223179" y="738378"/>
                </a:lnTo>
                <a:lnTo>
                  <a:pt x="11168315" y="786765"/>
                </a:lnTo>
                <a:lnTo>
                  <a:pt x="11224449" y="776097"/>
                </a:lnTo>
                <a:lnTo>
                  <a:pt x="11166728" y="796925"/>
                </a:lnTo>
                <a:lnTo>
                  <a:pt x="11210860" y="817880"/>
                </a:lnTo>
                <a:lnTo>
                  <a:pt x="11161711" y="807148"/>
                </a:lnTo>
                <a:lnTo>
                  <a:pt x="11185079" y="855599"/>
                </a:lnTo>
                <a:lnTo>
                  <a:pt x="11154155" y="815340"/>
                </a:lnTo>
                <a:lnTo>
                  <a:pt x="11152123" y="881634"/>
                </a:lnTo>
                <a:lnTo>
                  <a:pt x="11145582" y="819848"/>
                </a:lnTo>
                <a:lnTo>
                  <a:pt x="11120690" y="885444"/>
                </a:lnTo>
                <a:lnTo>
                  <a:pt x="11206415" y="885444"/>
                </a:lnTo>
                <a:lnTo>
                  <a:pt x="11209780" y="875093"/>
                </a:lnTo>
                <a:cubicBezTo>
                  <a:pt x="11217337" y="878395"/>
                  <a:pt x="11225148" y="881316"/>
                  <a:pt x="11233276" y="883666"/>
                </a:cubicBezTo>
                <a:cubicBezTo>
                  <a:pt x="11195176" y="929640"/>
                  <a:pt x="11156694" y="975296"/>
                  <a:pt x="11117896" y="1020635"/>
                </a:cubicBezTo>
                <a:cubicBezTo>
                  <a:pt x="11084813" y="1016571"/>
                  <a:pt x="11054967" y="1012126"/>
                  <a:pt x="11042141" y="1010158"/>
                </a:cubicBezTo>
                <a:cubicBezTo>
                  <a:pt x="10980355" y="1000569"/>
                  <a:pt x="10928793" y="1002792"/>
                  <a:pt x="10874310" y="1014603"/>
                </a:cubicBezTo>
                <a:cubicBezTo>
                  <a:pt x="10820462" y="1026223"/>
                  <a:pt x="10772901" y="1050925"/>
                  <a:pt x="10765154" y="1054989"/>
                </a:cubicBezTo>
                <a:lnTo>
                  <a:pt x="10739182" y="1135062"/>
                </a:lnTo>
                <a:lnTo>
                  <a:pt x="10739436" y="1134872"/>
                </a:lnTo>
                <a:cubicBezTo>
                  <a:pt x="10767058" y="1109091"/>
                  <a:pt x="10826685" y="1069276"/>
                  <a:pt x="10908410" y="1058100"/>
                </a:cubicBezTo>
                <a:cubicBezTo>
                  <a:pt x="10963210" y="1050607"/>
                  <a:pt x="11031790" y="1053909"/>
                  <a:pt x="11088368" y="1055179"/>
                </a:cubicBezTo>
                <a:cubicBezTo>
                  <a:pt x="11084178" y="1060005"/>
                  <a:pt x="11080050" y="1064895"/>
                  <a:pt x="11075923" y="1069721"/>
                </a:cubicBezTo>
                <a:cubicBezTo>
                  <a:pt x="11011026" y="1067816"/>
                  <a:pt x="10932730" y="1064450"/>
                  <a:pt x="10876723" y="1080008"/>
                </a:cubicBezTo>
                <a:cubicBezTo>
                  <a:pt x="10791062" y="1103757"/>
                  <a:pt x="10752263" y="1138491"/>
                  <a:pt x="10728578" y="1167765"/>
                </a:cubicBezTo>
                <a:lnTo>
                  <a:pt x="10703305" y="1245552"/>
                </a:lnTo>
                <a:cubicBezTo>
                  <a:pt x="10703305" y="1245552"/>
                  <a:pt x="10703241" y="1245806"/>
                  <a:pt x="10703178" y="1245997"/>
                </a:cubicBezTo>
                <a:cubicBezTo>
                  <a:pt x="10703178" y="1245997"/>
                  <a:pt x="10703178" y="1246060"/>
                  <a:pt x="10703178" y="1246124"/>
                </a:cubicBezTo>
                <a:lnTo>
                  <a:pt x="10919713" y="1246124"/>
                </a:lnTo>
                <a:cubicBezTo>
                  <a:pt x="10470767" y="1742186"/>
                  <a:pt x="9981246" y="2190750"/>
                  <a:pt x="9475723" y="2564955"/>
                </a:cubicBezTo>
                <a:cubicBezTo>
                  <a:pt x="8809925" y="3057842"/>
                  <a:pt x="8138730" y="3408934"/>
                  <a:pt x="7480743" y="3608514"/>
                </a:cubicBezTo>
                <a:cubicBezTo>
                  <a:pt x="7456423" y="3615880"/>
                  <a:pt x="7432103" y="3623056"/>
                  <a:pt x="7407845" y="3629977"/>
                </a:cubicBezTo>
                <a:cubicBezTo>
                  <a:pt x="5400738" y="1889188"/>
                  <a:pt x="4023296" y="696976"/>
                  <a:pt x="2631503" y="0"/>
                </a:cubicBezTo>
                <a:close/>
                <a:moveTo>
                  <a:pt x="1697037" y="0"/>
                </a:moveTo>
                <a:lnTo>
                  <a:pt x="2472689" y="0"/>
                </a:lnTo>
                <a:cubicBezTo>
                  <a:pt x="3892422" y="679196"/>
                  <a:pt x="5281548" y="1878330"/>
                  <a:pt x="7327201" y="3652202"/>
                </a:cubicBezTo>
                <a:cubicBezTo>
                  <a:pt x="7312595" y="3656139"/>
                  <a:pt x="7297991" y="3660013"/>
                  <a:pt x="7283386" y="3663759"/>
                </a:cubicBezTo>
                <a:cubicBezTo>
                  <a:pt x="5209349" y="1965960"/>
                  <a:pt x="3766565" y="827468"/>
                  <a:pt x="2340482" y="232092"/>
                </a:cubicBezTo>
                <a:cubicBezTo>
                  <a:pt x="2125281" y="142240"/>
                  <a:pt x="1911603" y="65087"/>
                  <a:pt x="1697037" y="0"/>
                </a:cubicBezTo>
                <a:close/>
                <a:moveTo>
                  <a:pt x="0" y="0"/>
                </a:moveTo>
                <a:lnTo>
                  <a:pt x="1452816" y="0"/>
                </a:lnTo>
                <a:cubicBezTo>
                  <a:pt x="1743709" y="76517"/>
                  <a:pt x="2029142" y="174307"/>
                  <a:pt x="2314828" y="293624"/>
                </a:cubicBezTo>
                <a:cubicBezTo>
                  <a:pt x="3723512" y="881761"/>
                  <a:pt x="5153850" y="2007235"/>
                  <a:pt x="7202614" y="3683825"/>
                </a:cubicBezTo>
                <a:cubicBezTo>
                  <a:pt x="7188517" y="3687190"/>
                  <a:pt x="7174483" y="3690429"/>
                  <a:pt x="7160450" y="3693604"/>
                </a:cubicBezTo>
                <a:cubicBezTo>
                  <a:pt x="6367462" y="3081274"/>
                  <a:pt x="5650674" y="2540000"/>
                  <a:pt x="5004625" y="2088896"/>
                </a:cubicBezTo>
                <a:cubicBezTo>
                  <a:pt x="3967416" y="1364742"/>
                  <a:pt x="3166490" y="908812"/>
                  <a:pt x="2407665" y="610552"/>
                </a:cubicBezTo>
                <a:cubicBezTo>
                  <a:pt x="1711467" y="337018"/>
                  <a:pt x="1037342" y="194216"/>
                  <a:pt x="313480" y="169042"/>
                </a:cubicBezTo>
                <a:lnTo>
                  <a:pt x="0" y="1654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2519C9-1351-8461-9B83-A9596F956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722" y="4258272"/>
            <a:ext cx="7438637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A85282-0A72-9D54-6FBE-6CC52AB77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2" y="5273708"/>
            <a:ext cx="7438637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een and white curved lines&#10;&#10;Description automatically generated">
            <a:extLst>
              <a:ext uri="{FF2B5EF4-FFF2-40B4-BE49-F238E27FC236}">
                <a16:creationId xmlns:a16="http://schemas.microsoft.com/office/drawing/2014/main" id="{CE3633F7-B204-BE1E-1682-F12C8053B2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98DD111-6011-4D9E-095A-7F997356D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717382 h 6858000"/>
              <a:gd name="connsiteX1" fmla="*/ 1 w 12192000"/>
              <a:gd name="connsiteY1" fmla="*/ 6717383 h 6858000"/>
              <a:gd name="connsiteX2" fmla="*/ 1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643858 h 6858000"/>
              <a:gd name="connsiteX5" fmla="*/ 1 w 12192000"/>
              <a:gd name="connsiteY5" fmla="*/ 5643859 h 6858000"/>
              <a:gd name="connsiteX6" fmla="*/ 1 w 12192000"/>
              <a:gd name="connsiteY6" fmla="*/ 5822506 h 6858000"/>
              <a:gd name="connsiteX7" fmla="*/ 52261 w 12192000"/>
              <a:gd name="connsiteY7" fmla="*/ 5856224 h 6858000"/>
              <a:gd name="connsiteX8" fmla="*/ 895176 w 12192000"/>
              <a:gd name="connsiteY8" fmla="*/ 6368955 h 6858000"/>
              <a:gd name="connsiteX9" fmla="*/ 1787790 w 12192000"/>
              <a:gd name="connsiteY9" fmla="*/ 6858000 h 6858000"/>
              <a:gd name="connsiteX10" fmla="*/ 1226186 w 12192000"/>
              <a:gd name="connsiteY10" fmla="*/ 6858000 h 6858000"/>
              <a:gd name="connsiteX11" fmla="*/ 160211 w 12192000"/>
              <a:gd name="connsiteY11" fmla="*/ 6273864 h 6858000"/>
              <a:gd name="connsiteX12" fmla="*/ 1 w 12192000"/>
              <a:gd name="connsiteY12" fmla="*/ 6179058 h 6858000"/>
              <a:gd name="connsiteX13" fmla="*/ 1 w 12192000"/>
              <a:gd name="connsiteY13" fmla="*/ 6363018 h 6858000"/>
              <a:gd name="connsiteX14" fmla="*/ 80328 w 12192000"/>
              <a:gd name="connsiteY14" fmla="*/ 6410325 h 6858000"/>
              <a:gd name="connsiteX15" fmla="*/ 884301 w 12192000"/>
              <a:gd name="connsiteY15" fmla="*/ 6858000 h 6858000"/>
              <a:gd name="connsiteX16" fmla="*/ 263399 w 12192000"/>
              <a:gd name="connsiteY16" fmla="*/ 6858000 h 6858000"/>
              <a:gd name="connsiteX17" fmla="*/ 186691 w 12192000"/>
              <a:gd name="connsiteY17" fmla="*/ 6817551 h 6858000"/>
              <a:gd name="connsiteX18" fmla="*/ 1 w 12192000"/>
              <a:gd name="connsiteY18" fmla="*/ 6717383 h 6858000"/>
              <a:gd name="connsiteX19" fmla="*/ 1 w 12192000"/>
              <a:gd name="connsiteY19" fmla="*/ 6717348 h 6858000"/>
              <a:gd name="connsiteX20" fmla="*/ 0 w 12192000"/>
              <a:gd name="connsiteY20" fmla="*/ 6717348 h 6858000"/>
              <a:gd name="connsiteX21" fmla="*/ 1 w 12192000"/>
              <a:gd name="connsiteY21" fmla="*/ 2500186 h 6858000"/>
              <a:gd name="connsiteX22" fmla="*/ 1 w 12192000"/>
              <a:gd name="connsiteY22" fmla="*/ 2640838 h 6858000"/>
              <a:gd name="connsiteX23" fmla="*/ 2502536 w 12192000"/>
              <a:gd name="connsiteY23" fmla="*/ 4726940 h 6858000"/>
              <a:gd name="connsiteX24" fmla="*/ 5454270 w 12192000"/>
              <a:gd name="connsiteY24" fmla="*/ 6534087 h 6858000"/>
              <a:gd name="connsiteX25" fmla="*/ 6097271 w 12192000"/>
              <a:gd name="connsiteY25" fmla="*/ 6857937 h 6858000"/>
              <a:gd name="connsiteX26" fmla="*/ 6328601 w 12192000"/>
              <a:gd name="connsiteY26" fmla="*/ 6857937 h 6858000"/>
              <a:gd name="connsiteX27" fmla="*/ 5500688 w 12192000"/>
              <a:gd name="connsiteY27" fmla="*/ 6445123 h 6858000"/>
              <a:gd name="connsiteX28" fmla="*/ 2560892 w 12192000"/>
              <a:gd name="connsiteY28" fmla="*/ 4645279 h 6858000"/>
              <a:gd name="connsiteX29" fmla="*/ 2560829 w 12192000"/>
              <a:gd name="connsiteY29" fmla="*/ 4645343 h 6858000"/>
              <a:gd name="connsiteX30" fmla="*/ 1 w 12192000"/>
              <a:gd name="connsiteY30" fmla="*/ 2500186 h 6858000"/>
              <a:gd name="connsiteX31" fmla="*/ 10955806 w 12192000"/>
              <a:gd name="connsiteY31" fmla="*/ 1004293 h 6858000"/>
              <a:gd name="connsiteX32" fmla="*/ 10874630 w 12192000"/>
              <a:gd name="connsiteY32" fmla="*/ 1014540 h 6858000"/>
              <a:gd name="connsiteX33" fmla="*/ 10765473 w 12192000"/>
              <a:gd name="connsiteY33" fmla="*/ 1054926 h 6858000"/>
              <a:gd name="connsiteX34" fmla="*/ 10739502 w 12192000"/>
              <a:gd name="connsiteY34" fmla="*/ 1134999 h 6858000"/>
              <a:gd name="connsiteX35" fmla="*/ 10739756 w 12192000"/>
              <a:gd name="connsiteY35" fmla="*/ 1134809 h 6858000"/>
              <a:gd name="connsiteX36" fmla="*/ 10908729 w 12192000"/>
              <a:gd name="connsiteY36" fmla="*/ 1058037 h 6858000"/>
              <a:gd name="connsiteX37" fmla="*/ 11160253 w 12192000"/>
              <a:gd name="connsiteY37" fmla="*/ 1053973 h 6858000"/>
              <a:gd name="connsiteX38" fmla="*/ 11317923 w 12192000"/>
              <a:gd name="connsiteY38" fmla="*/ 1017715 h 6858000"/>
              <a:gd name="connsiteX39" fmla="*/ 11191558 w 12192000"/>
              <a:gd name="connsiteY39" fmla="*/ 1027811 h 6858000"/>
              <a:gd name="connsiteX40" fmla="*/ 11191558 w 12192000"/>
              <a:gd name="connsiteY40" fmla="*/ 1027748 h 6858000"/>
              <a:gd name="connsiteX41" fmla="*/ 11042460 w 12192000"/>
              <a:gd name="connsiteY41" fmla="*/ 1010095 h 6858000"/>
              <a:gd name="connsiteX42" fmla="*/ 10955806 w 12192000"/>
              <a:gd name="connsiteY42" fmla="*/ 1004293 h 6858000"/>
              <a:gd name="connsiteX43" fmla="*/ 10916857 w 12192000"/>
              <a:gd name="connsiteY43" fmla="*/ 956183 h 6858000"/>
              <a:gd name="connsiteX44" fmla="*/ 10793286 w 12192000"/>
              <a:gd name="connsiteY44" fmla="*/ 973646 h 6858000"/>
              <a:gd name="connsiteX45" fmla="*/ 10791698 w 12192000"/>
              <a:gd name="connsiteY45" fmla="*/ 974217 h 6858000"/>
              <a:gd name="connsiteX46" fmla="*/ 10771950 w 12192000"/>
              <a:gd name="connsiteY46" fmla="*/ 1035050 h 6858000"/>
              <a:gd name="connsiteX47" fmla="*/ 10936224 w 12192000"/>
              <a:gd name="connsiteY47" fmla="*/ 990283 h 6858000"/>
              <a:gd name="connsiteX48" fmla="*/ 11108309 w 12192000"/>
              <a:gd name="connsiteY48" fmla="*/ 1004634 h 6858000"/>
              <a:gd name="connsiteX49" fmla="*/ 11024362 w 12192000"/>
              <a:gd name="connsiteY49" fmla="*/ 973265 h 6858000"/>
              <a:gd name="connsiteX50" fmla="*/ 11024362 w 12192000"/>
              <a:gd name="connsiteY50" fmla="*/ 973201 h 6858000"/>
              <a:gd name="connsiteX51" fmla="*/ 10916857 w 12192000"/>
              <a:gd name="connsiteY51" fmla="*/ 956183 h 6858000"/>
              <a:gd name="connsiteX52" fmla="*/ 11510519 w 12192000"/>
              <a:gd name="connsiteY52" fmla="*/ 912559 h 6858000"/>
              <a:gd name="connsiteX53" fmla="*/ 11382883 w 12192000"/>
              <a:gd name="connsiteY53" fmla="*/ 1003554 h 6858000"/>
              <a:gd name="connsiteX54" fmla="*/ 11382820 w 12192000"/>
              <a:gd name="connsiteY54" fmla="*/ 1003554 h 6858000"/>
              <a:gd name="connsiteX55" fmla="*/ 11156887 w 12192000"/>
              <a:gd name="connsiteY55" fmla="*/ 1068959 h 6858000"/>
              <a:gd name="connsiteX56" fmla="*/ 10877043 w 12192000"/>
              <a:gd name="connsiteY56" fmla="*/ 1079881 h 6858000"/>
              <a:gd name="connsiteX57" fmla="*/ 10728897 w 12192000"/>
              <a:gd name="connsiteY57" fmla="*/ 1167638 h 6858000"/>
              <a:gd name="connsiteX58" fmla="*/ 10703624 w 12192000"/>
              <a:gd name="connsiteY58" fmla="*/ 1245426 h 6858000"/>
              <a:gd name="connsiteX59" fmla="*/ 10703497 w 12192000"/>
              <a:gd name="connsiteY59" fmla="*/ 1245870 h 6858000"/>
              <a:gd name="connsiteX60" fmla="*/ 10703497 w 12192000"/>
              <a:gd name="connsiteY60" fmla="*/ 1245997 h 6858000"/>
              <a:gd name="connsiteX61" fmla="*/ 11401997 w 12192000"/>
              <a:gd name="connsiteY61" fmla="*/ 1245997 h 6858000"/>
              <a:gd name="connsiteX62" fmla="*/ 10874620 w 12192000"/>
              <a:gd name="connsiteY62" fmla="*/ 909276 h 6858000"/>
              <a:gd name="connsiteX63" fmla="*/ 10812272 w 12192000"/>
              <a:gd name="connsiteY63" fmla="*/ 910654 h 6858000"/>
              <a:gd name="connsiteX64" fmla="*/ 10812336 w 12192000"/>
              <a:gd name="connsiteY64" fmla="*/ 910717 h 6858000"/>
              <a:gd name="connsiteX65" fmla="*/ 10797350 w 12192000"/>
              <a:gd name="connsiteY65" fmla="*/ 956818 h 6858000"/>
              <a:gd name="connsiteX66" fmla="*/ 10917302 w 12192000"/>
              <a:gd name="connsiteY66" fmla="*/ 941388 h 6858000"/>
              <a:gd name="connsiteX67" fmla="*/ 11028299 w 12192000"/>
              <a:gd name="connsiteY67" fmla="*/ 958913 h 6858000"/>
              <a:gd name="connsiteX68" fmla="*/ 11046080 w 12192000"/>
              <a:gd name="connsiteY68" fmla="*/ 964184 h 6858000"/>
              <a:gd name="connsiteX69" fmla="*/ 10874620 w 12192000"/>
              <a:gd name="connsiteY69" fmla="*/ 909276 h 6858000"/>
              <a:gd name="connsiteX70" fmla="*/ 11240961 w 12192000"/>
              <a:gd name="connsiteY70" fmla="*/ 780352 h 6858000"/>
              <a:gd name="connsiteX71" fmla="*/ 11283061 w 12192000"/>
              <a:gd name="connsiteY71" fmla="*/ 815467 h 6858000"/>
              <a:gd name="connsiteX72" fmla="*/ 11282998 w 12192000"/>
              <a:gd name="connsiteY72" fmla="*/ 815467 h 6858000"/>
              <a:gd name="connsiteX73" fmla="*/ 11296778 w 12192000"/>
              <a:gd name="connsiteY73" fmla="*/ 826452 h 6858000"/>
              <a:gd name="connsiteX74" fmla="*/ 11280966 w 12192000"/>
              <a:gd name="connsiteY74" fmla="*/ 836105 h 6858000"/>
              <a:gd name="connsiteX75" fmla="*/ 11242294 w 12192000"/>
              <a:gd name="connsiteY75" fmla="*/ 819785 h 6858000"/>
              <a:gd name="connsiteX76" fmla="*/ 11238040 w 12192000"/>
              <a:gd name="connsiteY76" fmla="*/ 816420 h 6858000"/>
              <a:gd name="connsiteX77" fmla="*/ 11222229 w 12192000"/>
              <a:gd name="connsiteY77" fmla="*/ 837883 h 6858000"/>
              <a:gd name="connsiteX78" fmla="*/ 11146664 w 12192000"/>
              <a:gd name="connsiteY78" fmla="*/ 713740 h 6858000"/>
              <a:gd name="connsiteX79" fmla="*/ 11153014 w 12192000"/>
              <a:gd name="connsiteY79" fmla="*/ 774065 h 6858000"/>
              <a:gd name="connsiteX80" fmla="*/ 11153077 w 12192000"/>
              <a:gd name="connsiteY80" fmla="*/ 774129 h 6858000"/>
              <a:gd name="connsiteX81" fmla="*/ 11162411 w 12192000"/>
              <a:gd name="connsiteY81" fmla="*/ 749491 h 6858000"/>
              <a:gd name="connsiteX82" fmla="*/ 11146664 w 12192000"/>
              <a:gd name="connsiteY82" fmla="*/ 713740 h 6858000"/>
              <a:gd name="connsiteX83" fmla="*/ 11346625 w 12192000"/>
              <a:gd name="connsiteY83" fmla="*/ 704469 h 6858000"/>
              <a:gd name="connsiteX84" fmla="*/ 11250359 w 12192000"/>
              <a:gd name="connsiteY84" fmla="*/ 751840 h 6858000"/>
              <a:gd name="connsiteX85" fmla="*/ 11264456 w 12192000"/>
              <a:gd name="connsiteY85" fmla="*/ 708406 h 6858000"/>
              <a:gd name="connsiteX86" fmla="*/ 11178731 w 12192000"/>
              <a:gd name="connsiteY86" fmla="*/ 708406 h 6858000"/>
              <a:gd name="connsiteX87" fmla="*/ 11160951 w 12192000"/>
              <a:gd name="connsiteY87" fmla="*/ 774065 h 6858000"/>
              <a:gd name="connsiteX88" fmla="*/ 11207623 w 12192000"/>
              <a:gd name="connsiteY88" fmla="*/ 712280 h 6858000"/>
              <a:gd name="connsiteX89" fmla="*/ 11166539 w 12192000"/>
              <a:gd name="connsiteY89" fmla="*/ 778574 h 6858000"/>
              <a:gd name="connsiteX90" fmla="*/ 11223562 w 12192000"/>
              <a:gd name="connsiteY90" fmla="*/ 738378 h 6858000"/>
              <a:gd name="connsiteX91" fmla="*/ 11168698 w 12192000"/>
              <a:gd name="connsiteY91" fmla="*/ 786765 h 6858000"/>
              <a:gd name="connsiteX92" fmla="*/ 11224832 w 12192000"/>
              <a:gd name="connsiteY92" fmla="*/ 776097 h 6858000"/>
              <a:gd name="connsiteX93" fmla="*/ 11167110 w 12192000"/>
              <a:gd name="connsiteY93" fmla="*/ 796925 h 6858000"/>
              <a:gd name="connsiteX94" fmla="*/ 11211243 w 12192000"/>
              <a:gd name="connsiteY94" fmla="*/ 817880 h 6858000"/>
              <a:gd name="connsiteX95" fmla="*/ 11162094 w 12192000"/>
              <a:gd name="connsiteY95" fmla="*/ 807149 h 6858000"/>
              <a:gd name="connsiteX96" fmla="*/ 11185462 w 12192000"/>
              <a:gd name="connsiteY96" fmla="*/ 855599 h 6858000"/>
              <a:gd name="connsiteX97" fmla="*/ 11154537 w 12192000"/>
              <a:gd name="connsiteY97" fmla="*/ 815340 h 6858000"/>
              <a:gd name="connsiteX98" fmla="*/ 11152506 w 12192000"/>
              <a:gd name="connsiteY98" fmla="*/ 881634 h 6858000"/>
              <a:gd name="connsiteX99" fmla="*/ 11145965 w 12192000"/>
              <a:gd name="connsiteY99" fmla="*/ 819849 h 6858000"/>
              <a:gd name="connsiteX100" fmla="*/ 11121073 w 12192000"/>
              <a:gd name="connsiteY100" fmla="*/ 885444 h 6858000"/>
              <a:gd name="connsiteX101" fmla="*/ 11206798 w 12192000"/>
              <a:gd name="connsiteY101" fmla="*/ 885444 h 6858000"/>
              <a:gd name="connsiteX102" fmla="*/ 11210164 w 12192000"/>
              <a:gd name="connsiteY102" fmla="*/ 875094 h 6858000"/>
              <a:gd name="connsiteX103" fmla="*/ 11273346 w 12192000"/>
              <a:gd name="connsiteY103" fmla="*/ 889445 h 6858000"/>
              <a:gd name="connsiteX104" fmla="*/ 11367834 w 12192000"/>
              <a:gd name="connsiteY104" fmla="*/ 847916 h 6858000"/>
              <a:gd name="connsiteX105" fmla="*/ 11431461 w 12192000"/>
              <a:gd name="connsiteY105" fmla="*/ 889318 h 6858000"/>
              <a:gd name="connsiteX106" fmla="*/ 11537696 w 12192000"/>
              <a:gd name="connsiteY106" fmla="*/ 829120 h 6858000"/>
              <a:gd name="connsiteX107" fmla="*/ 11474705 w 12192000"/>
              <a:gd name="connsiteY107" fmla="*/ 812610 h 6858000"/>
              <a:gd name="connsiteX108" fmla="*/ 11474958 w 12192000"/>
              <a:gd name="connsiteY108" fmla="*/ 812737 h 6858000"/>
              <a:gd name="connsiteX109" fmla="*/ 11453877 w 12192000"/>
              <a:gd name="connsiteY109" fmla="*/ 821119 h 6858000"/>
              <a:gd name="connsiteX110" fmla="*/ 11437620 w 12192000"/>
              <a:gd name="connsiteY110" fmla="*/ 796989 h 6858000"/>
              <a:gd name="connsiteX111" fmla="*/ 11469624 w 12192000"/>
              <a:gd name="connsiteY111" fmla="*/ 772859 h 6858000"/>
              <a:gd name="connsiteX112" fmla="*/ 11485245 w 12192000"/>
              <a:gd name="connsiteY112" fmla="*/ 781431 h 6858000"/>
              <a:gd name="connsiteX113" fmla="*/ 11558906 w 12192000"/>
              <a:gd name="connsiteY113" fmla="*/ 764794 h 6858000"/>
              <a:gd name="connsiteX114" fmla="*/ 11491786 w 12192000"/>
              <a:gd name="connsiteY114" fmla="*/ 704533 h 6858000"/>
              <a:gd name="connsiteX115" fmla="*/ 11373803 w 12192000"/>
              <a:gd name="connsiteY115" fmla="*/ 785241 h 6858000"/>
              <a:gd name="connsiteX116" fmla="*/ 11341355 w 12192000"/>
              <a:gd name="connsiteY116" fmla="*/ 773176 h 6858000"/>
              <a:gd name="connsiteX117" fmla="*/ 11323702 w 12192000"/>
              <a:gd name="connsiteY117" fmla="*/ 761810 h 6858000"/>
              <a:gd name="connsiteX118" fmla="*/ 11338624 w 12192000"/>
              <a:gd name="connsiteY118" fmla="*/ 753809 h 6858000"/>
              <a:gd name="connsiteX119" fmla="*/ 11373485 w 12192000"/>
              <a:gd name="connsiteY119" fmla="*/ 768477 h 6858000"/>
              <a:gd name="connsiteX120" fmla="*/ 11410443 w 12192000"/>
              <a:gd name="connsiteY120" fmla="*/ 719455 h 6858000"/>
              <a:gd name="connsiteX121" fmla="*/ 11346625 w 12192000"/>
              <a:gd name="connsiteY121" fmla="*/ 704469 h 6858000"/>
              <a:gd name="connsiteX122" fmla="*/ 11012424 w 12192000"/>
              <a:gd name="connsiteY122" fmla="*/ 704342 h 6858000"/>
              <a:gd name="connsiteX123" fmla="*/ 10952227 w 12192000"/>
              <a:gd name="connsiteY123" fmla="*/ 731203 h 6858000"/>
              <a:gd name="connsiteX124" fmla="*/ 10959656 w 12192000"/>
              <a:gd name="connsiteY124" fmla="*/ 708343 h 6858000"/>
              <a:gd name="connsiteX125" fmla="*/ 10878249 w 12192000"/>
              <a:gd name="connsiteY125" fmla="*/ 708343 h 6858000"/>
              <a:gd name="connsiteX126" fmla="*/ 10820718 w 12192000"/>
              <a:gd name="connsiteY126" fmla="*/ 885444 h 6858000"/>
              <a:gd name="connsiteX127" fmla="*/ 10904094 w 12192000"/>
              <a:gd name="connsiteY127" fmla="*/ 885444 h 6858000"/>
              <a:gd name="connsiteX128" fmla="*/ 10936224 w 12192000"/>
              <a:gd name="connsiteY128" fmla="*/ 786638 h 6858000"/>
              <a:gd name="connsiteX129" fmla="*/ 10936097 w 12192000"/>
              <a:gd name="connsiteY129" fmla="*/ 786638 h 6858000"/>
              <a:gd name="connsiteX130" fmla="*/ 10952671 w 12192000"/>
              <a:gd name="connsiteY130" fmla="*/ 774129 h 6858000"/>
              <a:gd name="connsiteX131" fmla="*/ 10961117 w 12192000"/>
              <a:gd name="connsiteY131" fmla="*/ 786638 h 6858000"/>
              <a:gd name="connsiteX132" fmla="*/ 10928985 w 12192000"/>
              <a:gd name="connsiteY132" fmla="*/ 885444 h 6858000"/>
              <a:gd name="connsiteX133" fmla="*/ 11012361 w 12192000"/>
              <a:gd name="connsiteY133" fmla="*/ 885444 h 6858000"/>
              <a:gd name="connsiteX134" fmla="*/ 11044492 w 12192000"/>
              <a:gd name="connsiteY134" fmla="*/ 786638 h 6858000"/>
              <a:gd name="connsiteX135" fmla="*/ 11061066 w 12192000"/>
              <a:gd name="connsiteY135" fmla="*/ 774129 h 6858000"/>
              <a:gd name="connsiteX136" fmla="*/ 11069511 w 12192000"/>
              <a:gd name="connsiteY136" fmla="*/ 786638 h 6858000"/>
              <a:gd name="connsiteX137" fmla="*/ 11037380 w 12192000"/>
              <a:gd name="connsiteY137" fmla="*/ 885444 h 6858000"/>
              <a:gd name="connsiteX138" fmla="*/ 11120438 w 12192000"/>
              <a:gd name="connsiteY138" fmla="*/ 885444 h 6858000"/>
              <a:gd name="connsiteX139" fmla="*/ 11138155 w 12192000"/>
              <a:gd name="connsiteY139" fmla="*/ 819849 h 6858000"/>
              <a:gd name="connsiteX140" fmla="*/ 11091482 w 12192000"/>
              <a:gd name="connsiteY140" fmla="*/ 881571 h 6858000"/>
              <a:gd name="connsiteX141" fmla="*/ 11132567 w 12192000"/>
              <a:gd name="connsiteY141" fmla="*/ 815277 h 6858000"/>
              <a:gd name="connsiteX142" fmla="*/ 11075480 w 12192000"/>
              <a:gd name="connsiteY142" fmla="*/ 855472 h 6858000"/>
              <a:gd name="connsiteX143" fmla="*/ 11130344 w 12192000"/>
              <a:gd name="connsiteY143" fmla="*/ 807085 h 6858000"/>
              <a:gd name="connsiteX144" fmla="*/ 11074210 w 12192000"/>
              <a:gd name="connsiteY144" fmla="*/ 817753 h 6858000"/>
              <a:gd name="connsiteX145" fmla="*/ 11131932 w 12192000"/>
              <a:gd name="connsiteY145" fmla="*/ 796862 h 6858000"/>
              <a:gd name="connsiteX146" fmla="*/ 11087799 w 12192000"/>
              <a:gd name="connsiteY146" fmla="*/ 775907 h 6858000"/>
              <a:gd name="connsiteX147" fmla="*/ 11136948 w 12192000"/>
              <a:gd name="connsiteY147" fmla="*/ 786702 h 6858000"/>
              <a:gd name="connsiteX148" fmla="*/ 11113580 w 12192000"/>
              <a:gd name="connsiteY148" fmla="*/ 738315 h 6858000"/>
              <a:gd name="connsiteX149" fmla="*/ 11144505 w 12192000"/>
              <a:gd name="connsiteY149" fmla="*/ 778510 h 6858000"/>
              <a:gd name="connsiteX150" fmla="*/ 11146473 w 12192000"/>
              <a:gd name="connsiteY150" fmla="*/ 713486 h 6858000"/>
              <a:gd name="connsiteX151" fmla="*/ 11137583 w 12192000"/>
              <a:gd name="connsiteY151" fmla="*/ 708343 h 6858000"/>
              <a:gd name="connsiteX152" fmla="*/ 11116755 w 12192000"/>
              <a:gd name="connsiteY152" fmla="*/ 704342 h 6858000"/>
              <a:gd name="connsiteX153" fmla="*/ 11055541 w 12192000"/>
              <a:gd name="connsiteY153" fmla="*/ 732092 h 6858000"/>
              <a:gd name="connsiteX154" fmla="*/ 11012424 w 12192000"/>
              <a:gd name="connsiteY154" fmla="*/ 704342 h 6858000"/>
              <a:gd name="connsiteX155" fmla="*/ 11202480 w 12192000"/>
              <a:gd name="connsiteY155" fmla="*/ 634175 h 6858000"/>
              <a:gd name="connsiteX156" fmla="*/ 11183112 w 12192000"/>
              <a:gd name="connsiteY156" fmla="*/ 693611 h 6858000"/>
              <a:gd name="connsiteX157" fmla="*/ 11269155 w 12192000"/>
              <a:gd name="connsiteY157" fmla="*/ 693611 h 6858000"/>
              <a:gd name="connsiteX158" fmla="*/ 11288522 w 12192000"/>
              <a:gd name="connsiteY158" fmla="*/ 634175 h 6858000"/>
              <a:gd name="connsiteX159" fmla="*/ 11288459 w 12192000"/>
              <a:gd name="connsiteY159" fmla="*/ 634175 h 6858000"/>
              <a:gd name="connsiteX160" fmla="*/ 1820038 w 12192000"/>
              <a:gd name="connsiteY160" fmla="*/ 0 h 6858000"/>
              <a:gd name="connsiteX161" fmla="*/ 12192000 w 12192000"/>
              <a:gd name="connsiteY161" fmla="*/ 0 h 6858000"/>
              <a:gd name="connsiteX162" fmla="*/ 12192000 w 12192000"/>
              <a:gd name="connsiteY162" fmla="*/ 6858000 h 6858000"/>
              <a:gd name="connsiteX163" fmla="*/ 10982833 w 12192000"/>
              <a:gd name="connsiteY163" fmla="*/ 6858000 h 6858000"/>
              <a:gd name="connsiteX164" fmla="*/ 8349489 w 12192000"/>
              <a:gd name="connsiteY164" fmla="*/ 5512245 h 6858000"/>
              <a:gd name="connsiteX165" fmla="*/ 5119498 w 12192000"/>
              <a:gd name="connsiteY165" fmla="*/ 3251073 h 6858000"/>
              <a:gd name="connsiteX166" fmla="*/ 5119498 w 12192000"/>
              <a:gd name="connsiteY166" fmla="*/ 3251137 h 6858000"/>
              <a:gd name="connsiteX167" fmla="*/ 2168081 w 12192000"/>
              <a:gd name="connsiteY167" fmla="*/ 403606 h 6858000"/>
              <a:gd name="connsiteX168" fmla="*/ 1820038 w 12192000"/>
              <a:gd name="connsiteY168" fmla="*/ 0 h 6858000"/>
              <a:gd name="connsiteX169" fmla="*/ 1483551 w 12192000"/>
              <a:gd name="connsiteY169" fmla="*/ 0 h 6858000"/>
              <a:gd name="connsiteX170" fmla="*/ 1796797 w 12192000"/>
              <a:gd name="connsiteY170" fmla="*/ 0 h 6858000"/>
              <a:gd name="connsiteX171" fmla="*/ 2154683 w 12192000"/>
              <a:gd name="connsiteY171" fmla="*/ 415354 h 6858000"/>
              <a:gd name="connsiteX172" fmla="*/ 5108195 w 12192000"/>
              <a:gd name="connsiteY172" fmla="*/ 3264853 h 6858000"/>
              <a:gd name="connsiteX173" fmla="*/ 8340408 w 12192000"/>
              <a:gd name="connsiteY173" fmla="*/ 5527548 h 6858000"/>
              <a:gd name="connsiteX174" fmla="*/ 10938193 w 12192000"/>
              <a:gd name="connsiteY174" fmla="*/ 6858000 h 6858000"/>
              <a:gd name="connsiteX175" fmla="*/ 10594658 w 12192000"/>
              <a:gd name="connsiteY175" fmla="*/ 6858000 h 6858000"/>
              <a:gd name="connsiteX176" fmla="*/ 8377238 w 12192000"/>
              <a:gd name="connsiteY176" fmla="*/ 5743067 h 6858000"/>
              <a:gd name="connsiteX177" fmla="*/ 5158360 w 12192000"/>
              <a:gd name="connsiteY177" fmla="*/ 3570922 h 6858000"/>
              <a:gd name="connsiteX178" fmla="*/ 5158296 w 12192000"/>
              <a:gd name="connsiteY178" fmla="*/ 3570986 h 6858000"/>
              <a:gd name="connsiteX179" fmla="*/ 2208023 w 12192000"/>
              <a:gd name="connsiteY179" fmla="*/ 828421 h 6858000"/>
              <a:gd name="connsiteX180" fmla="*/ 1483551 w 12192000"/>
              <a:gd name="connsiteY180" fmla="*/ 0 h 6858000"/>
              <a:gd name="connsiteX181" fmla="*/ 1135508 w 12192000"/>
              <a:gd name="connsiteY181" fmla="*/ 0 h 6858000"/>
              <a:gd name="connsiteX182" fmla="*/ 1449642 w 12192000"/>
              <a:gd name="connsiteY182" fmla="*/ 0 h 6858000"/>
              <a:gd name="connsiteX183" fmla="*/ 2188846 w 12192000"/>
              <a:gd name="connsiteY183" fmla="*/ 845947 h 6858000"/>
              <a:gd name="connsiteX184" fmla="*/ 5142167 w 12192000"/>
              <a:gd name="connsiteY184" fmla="*/ 3591370 h 6858000"/>
              <a:gd name="connsiteX185" fmla="*/ 8364348 w 12192000"/>
              <a:gd name="connsiteY185" fmla="*/ 5765737 h 6858000"/>
              <a:gd name="connsiteX186" fmla="*/ 10529952 w 12192000"/>
              <a:gd name="connsiteY186" fmla="*/ 6858000 h 6858000"/>
              <a:gd name="connsiteX187" fmla="*/ 10193402 w 12192000"/>
              <a:gd name="connsiteY187" fmla="*/ 6858000 h 6858000"/>
              <a:gd name="connsiteX188" fmla="*/ 8404860 w 12192000"/>
              <a:gd name="connsiteY188" fmla="*/ 5973826 h 6858000"/>
              <a:gd name="connsiteX189" fmla="*/ 5197095 w 12192000"/>
              <a:gd name="connsiteY189" fmla="*/ 3890645 h 6858000"/>
              <a:gd name="connsiteX190" fmla="*/ 5196968 w 12192000"/>
              <a:gd name="connsiteY190" fmla="*/ 3890709 h 6858000"/>
              <a:gd name="connsiteX191" fmla="*/ 2247837 w 12192000"/>
              <a:gd name="connsiteY191" fmla="*/ 1253046 h 6858000"/>
              <a:gd name="connsiteX192" fmla="*/ 1135508 w 12192000"/>
              <a:gd name="connsiteY192" fmla="*/ 0 h 6858000"/>
              <a:gd name="connsiteX193" fmla="*/ 403543 w 12192000"/>
              <a:gd name="connsiteY193" fmla="*/ 0 h 6858000"/>
              <a:gd name="connsiteX194" fmla="*/ 720853 w 12192000"/>
              <a:gd name="connsiteY194" fmla="*/ 0 h 6858000"/>
              <a:gd name="connsiteX195" fmla="*/ 2257362 w 12192000"/>
              <a:gd name="connsiteY195" fmla="*/ 1707452 h 6858000"/>
              <a:gd name="connsiteX196" fmla="*/ 5210366 w 12192000"/>
              <a:gd name="connsiteY196" fmla="*/ 4244594 h 6858000"/>
              <a:gd name="connsiteX197" fmla="*/ 8412481 w 12192000"/>
              <a:gd name="connsiteY197" fmla="*/ 6242177 h 6858000"/>
              <a:gd name="connsiteX198" fmla="*/ 9674098 w 12192000"/>
              <a:gd name="connsiteY198" fmla="*/ 6857937 h 6858000"/>
              <a:gd name="connsiteX199" fmla="*/ 9777667 w 12192000"/>
              <a:gd name="connsiteY199" fmla="*/ 6857937 h 6858000"/>
              <a:gd name="connsiteX200" fmla="*/ 8432293 w 12192000"/>
              <a:gd name="connsiteY200" fmla="*/ 6204458 h 6858000"/>
              <a:gd name="connsiteX201" fmla="*/ 5235576 w 12192000"/>
              <a:gd name="connsiteY201" fmla="*/ 4210241 h 6858000"/>
              <a:gd name="connsiteX202" fmla="*/ 5235512 w 12192000"/>
              <a:gd name="connsiteY202" fmla="*/ 4210368 h 6858000"/>
              <a:gd name="connsiteX203" fmla="*/ 2287588 w 12192000"/>
              <a:gd name="connsiteY203" fmla="*/ 1677543 h 6858000"/>
              <a:gd name="connsiteX204" fmla="*/ 775717 w 12192000"/>
              <a:gd name="connsiteY204" fmla="*/ 0 h 6858000"/>
              <a:gd name="connsiteX205" fmla="*/ 1091121 w 12192000"/>
              <a:gd name="connsiteY205" fmla="*/ 0 h 6858000"/>
              <a:gd name="connsiteX206" fmla="*/ 2223072 w 12192000"/>
              <a:gd name="connsiteY206" fmla="*/ 1276668 h 6858000"/>
              <a:gd name="connsiteX207" fmla="*/ 5176267 w 12192000"/>
              <a:gd name="connsiteY207" fmla="*/ 3917950 h 6858000"/>
              <a:gd name="connsiteX208" fmla="*/ 8388414 w 12192000"/>
              <a:gd name="connsiteY208" fmla="*/ 6003925 h 6858000"/>
              <a:gd name="connsiteX209" fmla="*/ 10109073 w 12192000"/>
              <a:gd name="connsiteY209" fmla="*/ 6858000 h 6858000"/>
              <a:gd name="connsiteX210" fmla="*/ 9346311 w 12192000"/>
              <a:gd name="connsiteY210" fmla="*/ 6858000 h 6858000"/>
              <a:gd name="connsiteX211" fmla="*/ 8459534 w 12192000"/>
              <a:gd name="connsiteY211" fmla="*/ 6435154 h 6858000"/>
              <a:gd name="connsiteX212" fmla="*/ 5273931 w 12192000"/>
              <a:gd name="connsiteY212" fmla="*/ 4529836 h 6858000"/>
              <a:gd name="connsiteX213" fmla="*/ 5273931 w 12192000"/>
              <a:gd name="connsiteY213" fmla="*/ 4529900 h 6858000"/>
              <a:gd name="connsiteX214" fmla="*/ 2327149 w 12192000"/>
              <a:gd name="connsiteY214" fmla="*/ 2101914 h 6858000"/>
              <a:gd name="connsiteX215" fmla="*/ 403543 w 12192000"/>
              <a:gd name="connsiteY215" fmla="*/ 0 h 6858000"/>
              <a:gd name="connsiteX216" fmla="*/ 18606 w 12192000"/>
              <a:gd name="connsiteY216" fmla="*/ 0 h 6858000"/>
              <a:gd name="connsiteX217" fmla="*/ 338329 w 12192000"/>
              <a:gd name="connsiteY217" fmla="*/ 0 h 6858000"/>
              <a:gd name="connsiteX218" fmla="*/ 2291843 w 12192000"/>
              <a:gd name="connsiteY218" fmla="*/ 2138426 h 6858000"/>
              <a:gd name="connsiteX219" fmla="*/ 5244656 w 12192000"/>
              <a:gd name="connsiteY219" fmla="*/ 4571429 h 6858000"/>
              <a:gd name="connsiteX220" fmla="*/ 8436674 w 12192000"/>
              <a:gd name="connsiteY220" fmla="*/ 6480556 h 6858000"/>
              <a:gd name="connsiteX221" fmla="*/ 9223630 w 12192000"/>
              <a:gd name="connsiteY221" fmla="*/ 6858000 h 6858000"/>
              <a:gd name="connsiteX222" fmla="*/ 8897811 w 12192000"/>
              <a:gd name="connsiteY222" fmla="*/ 6858000 h 6858000"/>
              <a:gd name="connsiteX223" fmla="*/ 8486712 w 12192000"/>
              <a:gd name="connsiteY223" fmla="*/ 6665722 h 6858000"/>
              <a:gd name="connsiteX224" fmla="*/ 5312157 w 12192000"/>
              <a:gd name="connsiteY224" fmla="*/ 4849305 h 6858000"/>
              <a:gd name="connsiteX225" fmla="*/ 5312157 w 12192000"/>
              <a:gd name="connsiteY225" fmla="*/ 4849368 h 6858000"/>
              <a:gd name="connsiteX226" fmla="*/ 2366582 w 12192000"/>
              <a:gd name="connsiteY226" fmla="*/ 2526157 h 6858000"/>
              <a:gd name="connsiteX227" fmla="*/ 18606 w 12192000"/>
              <a:gd name="connsiteY227" fmla="*/ 0 h 6858000"/>
              <a:gd name="connsiteX228" fmla="*/ 0 w 12192000"/>
              <a:gd name="connsiteY228" fmla="*/ 0 h 6858000"/>
              <a:gd name="connsiteX229" fmla="*/ 1 w 12192000"/>
              <a:gd name="connsiteY229" fmla="*/ 0 h 6858000"/>
              <a:gd name="connsiteX230" fmla="*/ 1 w 12192000"/>
              <a:gd name="connsiteY230" fmla="*/ 71438 h 6858000"/>
              <a:gd name="connsiteX231" fmla="*/ 2326514 w 12192000"/>
              <a:gd name="connsiteY231" fmla="*/ 2569528 h 6858000"/>
              <a:gd name="connsiteX232" fmla="*/ 5279200 w 12192000"/>
              <a:gd name="connsiteY232" fmla="*/ 4898327 h 6858000"/>
              <a:gd name="connsiteX233" fmla="*/ 8461185 w 12192000"/>
              <a:gd name="connsiteY233" fmla="*/ 6718999 h 6858000"/>
              <a:gd name="connsiteX234" fmla="*/ 8756396 w 12192000"/>
              <a:gd name="connsiteY234" fmla="*/ 6858000 h 6858000"/>
              <a:gd name="connsiteX235" fmla="*/ 8430387 w 12192000"/>
              <a:gd name="connsiteY235" fmla="*/ 6858000 h 6858000"/>
              <a:gd name="connsiteX236" fmla="*/ 5350194 w 12192000"/>
              <a:gd name="connsiteY236" fmla="*/ 5168646 h 6858000"/>
              <a:gd name="connsiteX237" fmla="*/ 2405762 w 12192000"/>
              <a:gd name="connsiteY237" fmla="*/ 2950210 h 6858000"/>
              <a:gd name="connsiteX238" fmla="*/ 2405825 w 12192000"/>
              <a:gd name="connsiteY238" fmla="*/ 2950274 h 6858000"/>
              <a:gd name="connsiteX239" fmla="*/ 1 w 12192000"/>
              <a:gd name="connsiteY239" fmla="*/ 473837 h 6858000"/>
              <a:gd name="connsiteX240" fmla="*/ 1 w 12192000"/>
              <a:gd name="connsiteY240" fmla="*/ 579374 h 6858000"/>
              <a:gd name="connsiteX241" fmla="*/ 2361312 w 12192000"/>
              <a:gd name="connsiteY241" fmla="*/ 3000756 h 6858000"/>
              <a:gd name="connsiteX242" fmla="*/ 5313808 w 12192000"/>
              <a:gd name="connsiteY242" fmla="*/ 5225288 h 6858000"/>
              <a:gd name="connsiteX243" fmla="*/ 8270494 w 12192000"/>
              <a:gd name="connsiteY243" fmla="*/ 6858000 h 6858000"/>
              <a:gd name="connsiteX244" fmla="*/ 7943337 w 12192000"/>
              <a:gd name="connsiteY244" fmla="*/ 6858000 h 6858000"/>
              <a:gd name="connsiteX245" fmla="*/ 7292314 w 12192000"/>
              <a:gd name="connsiteY245" fmla="*/ 6544111 h 6858000"/>
              <a:gd name="connsiteX246" fmla="*/ 5388103 w 12192000"/>
              <a:gd name="connsiteY246" fmla="*/ 5487988 h 6858000"/>
              <a:gd name="connsiteX247" fmla="*/ 2444878 w 12192000"/>
              <a:gd name="connsiteY247" fmla="*/ 3374263 h 6858000"/>
              <a:gd name="connsiteX248" fmla="*/ 1 w 12192000"/>
              <a:gd name="connsiteY248" fmla="*/ 975043 h 6858000"/>
              <a:gd name="connsiteX249" fmla="*/ 1 w 12192000"/>
              <a:gd name="connsiteY249" fmla="*/ 1090232 h 6858000"/>
              <a:gd name="connsiteX250" fmla="*/ 2396300 w 12192000"/>
              <a:gd name="connsiteY250" fmla="*/ 3432175 h 6858000"/>
              <a:gd name="connsiteX251" fmla="*/ 5348669 w 12192000"/>
              <a:gd name="connsiteY251" fmla="*/ 5552440 h 6858000"/>
              <a:gd name="connsiteX252" fmla="*/ 7149886 w 12192000"/>
              <a:gd name="connsiteY252" fmla="*/ 6557084 h 6858000"/>
              <a:gd name="connsiteX253" fmla="*/ 7765221 w 12192000"/>
              <a:gd name="connsiteY253" fmla="*/ 6858000 h 6858000"/>
              <a:gd name="connsiteX254" fmla="*/ 7431723 w 12192000"/>
              <a:gd name="connsiteY254" fmla="*/ 6858000 h 6858000"/>
              <a:gd name="connsiteX255" fmla="*/ 5425822 w 12192000"/>
              <a:gd name="connsiteY255" fmla="*/ 5807139 h 6858000"/>
              <a:gd name="connsiteX256" fmla="*/ 2483740 w 12192000"/>
              <a:gd name="connsiteY256" fmla="*/ 3798062 h 6858000"/>
              <a:gd name="connsiteX257" fmla="*/ 2483740 w 12192000"/>
              <a:gd name="connsiteY257" fmla="*/ 3798126 h 6858000"/>
              <a:gd name="connsiteX258" fmla="*/ 1 w 12192000"/>
              <a:gd name="connsiteY258" fmla="*/ 1479804 h 6858000"/>
              <a:gd name="connsiteX259" fmla="*/ 1 w 12192000"/>
              <a:gd name="connsiteY259" fmla="*/ 1604137 h 6858000"/>
              <a:gd name="connsiteX260" fmla="*/ 2431479 w 12192000"/>
              <a:gd name="connsiteY260" fmla="*/ 3863594 h 6858000"/>
              <a:gd name="connsiteX261" fmla="*/ 5383658 w 12192000"/>
              <a:gd name="connsiteY261" fmla="*/ 5879529 h 6858000"/>
              <a:gd name="connsiteX262" fmla="*/ 7235635 w 12192000"/>
              <a:gd name="connsiteY262" fmla="*/ 6858000 h 6858000"/>
              <a:gd name="connsiteX263" fmla="*/ 6894323 w 12192000"/>
              <a:gd name="connsiteY263" fmla="*/ 6858000 h 6858000"/>
              <a:gd name="connsiteX264" fmla="*/ 5463350 w 12192000"/>
              <a:gd name="connsiteY264" fmla="*/ 6126163 h 6858000"/>
              <a:gd name="connsiteX265" fmla="*/ 2522411 w 12192000"/>
              <a:gd name="connsiteY265" fmla="*/ 4221734 h 6858000"/>
              <a:gd name="connsiteX266" fmla="*/ 2522411 w 12192000"/>
              <a:gd name="connsiteY266" fmla="*/ 4221798 h 6858000"/>
              <a:gd name="connsiteX267" fmla="*/ 1 w 12192000"/>
              <a:gd name="connsiteY267" fmla="*/ 1988312 h 6858000"/>
              <a:gd name="connsiteX268" fmla="*/ 1 w 12192000"/>
              <a:gd name="connsiteY268" fmla="*/ 2121027 h 6858000"/>
              <a:gd name="connsiteX269" fmla="*/ 2466912 w 12192000"/>
              <a:gd name="connsiteY269" fmla="*/ 4295204 h 6858000"/>
              <a:gd name="connsiteX270" fmla="*/ 5418900 w 12192000"/>
              <a:gd name="connsiteY270" fmla="*/ 6206808 h 6858000"/>
              <a:gd name="connsiteX271" fmla="*/ 6680519 w 12192000"/>
              <a:gd name="connsiteY271" fmla="*/ 6858000 h 6858000"/>
              <a:gd name="connsiteX272" fmla="*/ 5731130 w 12192000"/>
              <a:gd name="connsiteY272" fmla="*/ 6858000 h 6858000"/>
              <a:gd name="connsiteX273" fmla="*/ 5537772 w 12192000"/>
              <a:gd name="connsiteY273" fmla="*/ 6764084 h 6858000"/>
              <a:gd name="connsiteX274" fmla="*/ 2599056 w 12192000"/>
              <a:gd name="connsiteY274" fmla="*/ 5068761 h 6858000"/>
              <a:gd name="connsiteX275" fmla="*/ 2598992 w 12192000"/>
              <a:gd name="connsiteY275" fmla="*/ 5068824 h 6858000"/>
              <a:gd name="connsiteX276" fmla="*/ 1 w 12192000"/>
              <a:gd name="connsiteY276" fmla="*/ 3015742 h 6858000"/>
              <a:gd name="connsiteX277" fmla="*/ 1 w 12192000"/>
              <a:gd name="connsiteY277" fmla="*/ 3163824 h 6858000"/>
              <a:gd name="connsiteX278" fmla="*/ 2538413 w 12192000"/>
              <a:gd name="connsiteY278" fmla="*/ 5158867 h 6858000"/>
              <a:gd name="connsiteX279" fmla="*/ 5482655 w 12192000"/>
              <a:gd name="connsiteY279" fmla="*/ 6858000 h 6858000"/>
              <a:gd name="connsiteX280" fmla="*/ 5098289 w 12192000"/>
              <a:gd name="connsiteY280" fmla="*/ 6858000 h 6858000"/>
              <a:gd name="connsiteX281" fmla="*/ 4461676 w 12192000"/>
              <a:gd name="connsiteY281" fmla="*/ 6538578 h 6858000"/>
              <a:gd name="connsiteX282" fmla="*/ 2636965 w 12192000"/>
              <a:gd name="connsiteY282" fmla="*/ 5492179 h 6858000"/>
              <a:gd name="connsiteX283" fmla="*/ 21083 w 12192000"/>
              <a:gd name="connsiteY283" fmla="*/ 3553143 h 6858000"/>
              <a:gd name="connsiteX284" fmla="*/ 21083 w 12192000"/>
              <a:gd name="connsiteY284" fmla="*/ 3553206 h 6858000"/>
              <a:gd name="connsiteX285" fmla="*/ 1 w 12192000"/>
              <a:gd name="connsiteY285" fmla="*/ 3534728 h 6858000"/>
              <a:gd name="connsiteX286" fmla="*/ 1 w 12192000"/>
              <a:gd name="connsiteY286" fmla="*/ 3689668 h 6858000"/>
              <a:gd name="connsiteX287" fmla="*/ 2574545 w 12192000"/>
              <a:gd name="connsiteY287" fmla="*/ 5590921 h 6858000"/>
              <a:gd name="connsiteX288" fmla="*/ 4250076 w 12192000"/>
              <a:gd name="connsiteY288" fmla="*/ 6559659 h 6858000"/>
              <a:gd name="connsiteX289" fmla="*/ 4832988 w 12192000"/>
              <a:gd name="connsiteY289" fmla="*/ 6858000 h 6858000"/>
              <a:gd name="connsiteX290" fmla="*/ 4425824 w 12192000"/>
              <a:gd name="connsiteY290" fmla="*/ 6858000 h 6858000"/>
              <a:gd name="connsiteX291" fmla="*/ 3976899 w 12192000"/>
              <a:gd name="connsiteY291" fmla="*/ 6633095 h 6858000"/>
              <a:gd name="connsiteX292" fmla="*/ 2674557 w 12192000"/>
              <a:gd name="connsiteY292" fmla="*/ 5915406 h 6858000"/>
              <a:gd name="connsiteX293" fmla="*/ 49658 w 12192000"/>
              <a:gd name="connsiteY293" fmla="*/ 4097719 h 6858000"/>
              <a:gd name="connsiteX294" fmla="*/ 49658 w 12192000"/>
              <a:gd name="connsiteY294" fmla="*/ 4097655 h 6858000"/>
              <a:gd name="connsiteX295" fmla="*/ 1 w 12192000"/>
              <a:gd name="connsiteY295" fmla="*/ 4057015 h 6858000"/>
              <a:gd name="connsiteX296" fmla="*/ 1 w 12192000"/>
              <a:gd name="connsiteY296" fmla="*/ 4218432 h 6858000"/>
              <a:gd name="connsiteX297" fmla="*/ 2610930 w 12192000"/>
              <a:gd name="connsiteY297" fmla="*/ 6023039 h 6858000"/>
              <a:gd name="connsiteX298" fmla="*/ 3365406 w 12192000"/>
              <a:gd name="connsiteY298" fmla="*/ 6451267 h 6858000"/>
              <a:gd name="connsiteX299" fmla="*/ 4143762 w 12192000"/>
              <a:gd name="connsiteY299" fmla="*/ 6858000 h 6858000"/>
              <a:gd name="connsiteX300" fmla="*/ 3708719 w 12192000"/>
              <a:gd name="connsiteY300" fmla="*/ 6858000 h 6858000"/>
              <a:gd name="connsiteX301" fmla="*/ 3205251 w 12192000"/>
              <a:gd name="connsiteY301" fmla="*/ 6602691 h 6858000"/>
              <a:gd name="connsiteX302" fmla="*/ 2711895 w 12192000"/>
              <a:gd name="connsiteY302" fmla="*/ 6338507 h 6858000"/>
              <a:gd name="connsiteX303" fmla="*/ 77852 w 12192000"/>
              <a:gd name="connsiteY303" fmla="*/ 4642041 h 6858000"/>
              <a:gd name="connsiteX304" fmla="*/ 77915 w 12192000"/>
              <a:gd name="connsiteY304" fmla="*/ 4641977 h 6858000"/>
              <a:gd name="connsiteX305" fmla="*/ 1 w 12192000"/>
              <a:gd name="connsiteY305" fmla="*/ 4582732 h 6858000"/>
              <a:gd name="connsiteX306" fmla="*/ 1 w 12192000"/>
              <a:gd name="connsiteY306" fmla="*/ 4750245 h 6858000"/>
              <a:gd name="connsiteX307" fmla="*/ 2647633 w 12192000"/>
              <a:gd name="connsiteY307" fmla="*/ 6455283 h 6858000"/>
              <a:gd name="connsiteX308" fmla="*/ 3410528 w 12192000"/>
              <a:gd name="connsiteY308" fmla="*/ 6858000 h 6858000"/>
              <a:gd name="connsiteX309" fmla="*/ 2941892 w 12192000"/>
              <a:gd name="connsiteY309" fmla="*/ 6858000 h 6858000"/>
              <a:gd name="connsiteX310" fmla="*/ 105855 w 12192000"/>
              <a:gd name="connsiteY310" fmla="*/ 5186045 h 6858000"/>
              <a:gd name="connsiteX311" fmla="*/ 64 w 12192000"/>
              <a:gd name="connsiteY311" fmla="*/ 5111560 h 6858000"/>
              <a:gd name="connsiteX312" fmla="*/ 1 w 12192000"/>
              <a:gd name="connsiteY312" fmla="*/ 5111560 h 6858000"/>
              <a:gd name="connsiteX313" fmla="*/ 1 w 12192000"/>
              <a:gd name="connsiteY313" fmla="*/ 5284851 h 6858000"/>
              <a:gd name="connsiteX314" fmla="*/ 24702 w 12192000"/>
              <a:gd name="connsiteY314" fmla="*/ 5302187 h 6858000"/>
              <a:gd name="connsiteX315" fmla="*/ 2628202 w 12192000"/>
              <a:gd name="connsiteY315" fmla="*/ 6858000 h 6858000"/>
              <a:gd name="connsiteX316" fmla="*/ 2116206 w 12192000"/>
              <a:gd name="connsiteY316" fmla="*/ 6858000 h 6858000"/>
              <a:gd name="connsiteX317" fmla="*/ 1597272 w 12192000"/>
              <a:gd name="connsiteY317" fmla="*/ 6587962 h 6858000"/>
              <a:gd name="connsiteX318" fmla="*/ 133160 w 12192000"/>
              <a:gd name="connsiteY318" fmla="*/ 5730113 h 6858000"/>
              <a:gd name="connsiteX319" fmla="*/ 1 w 12192000"/>
              <a:gd name="connsiteY319" fmla="*/ 5643859 h 6858000"/>
              <a:gd name="connsiteX320" fmla="*/ 1 w 12192000"/>
              <a:gd name="connsiteY320" fmla="*/ 5643753 h 6858000"/>
              <a:gd name="connsiteX321" fmla="*/ 0 w 12192000"/>
              <a:gd name="connsiteY321" fmla="*/ 56437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12192000" h="6858000">
                <a:moveTo>
                  <a:pt x="0" y="6717382"/>
                </a:moveTo>
                <a:lnTo>
                  <a:pt x="1" y="6717383"/>
                </a:lnTo>
                <a:lnTo>
                  <a:pt x="1" y="6858000"/>
                </a:lnTo>
                <a:lnTo>
                  <a:pt x="0" y="6858000"/>
                </a:lnTo>
                <a:close/>
                <a:moveTo>
                  <a:pt x="0" y="5643858"/>
                </a:moveTo>
                <a:lnTo>
                  <a:pt x="1" y="5643859"/>
                </a:lnTo>
                <a:lnTo>
                  <a:pt x="1" y="5822506"/>
                </a:lnTo>
                <a:cubicBezTo>
                  <a:pt x="17400" y="5833745"/>
                  <a:pt x="34799" y="5844985"/>
                  <a:pt x="52261" y="5856224"/>
                </a:cubicBezTo>
                <a:cubicBezTo>
                  <a:pt x="324264" y="6030754"/>
                  <a:pt x="605569" y="6201823"/>
                  <a:pt x="895176" y="6368955"/>
                </a:cubicBezTo>
                <a:lnTo>
                  <a:pt x="1787790" y="6858000"/>
                </a:lnTo>
                <a:lnTo>
                  <a:pt x="1226186" y="6858000"/>
                </a:lnTo>
                <a:cubicBezTo>
                  <a:pt x="858393" y="6669151"/>
                  <a:pt x="502349" y="6474206"/>
                  <a:pt x="160211" y="6273864"/>
                </a:cubicBezTo>
                <a:cubicBezTo>
                  <a:pt x="106427" y="6242368"/>
                  <a:pt x="53023" y="6210745"/>
                  <a:pt x="1" y="6179058"/>
                </a:cubicBezTo>
                <a:lnTo>
                  <a:pt x="1" y="6363018"/>
                </a:lnTo>
                <a:cubicBezTo>
                  <a:pt x="26670" y="6378829"/>
                  <a:pt x="53468" y="6394577"/>
                  <a:pt x="80328" y="6410325"/>
                </a:cubicBezTo>
                <a:cubicBezTo>
                  <a:pt x="340678" y="6562725"/>
                  <a:pt x="608966" y="6712077"/>
                  <a:pt x="884301" y="6858000"/>
                </a:cubicBezTo>
                <a:lnTo>
                  <a:pt x="263399" y="6858000"/>
                </a:lnTo>
                <a:cubicBezTo>
                  <a:pt x="237744" y="6844538"/>
                  <a:pt x="212217" y="6831076"/>
                  <a:pt x="186691" y="6817551"/>
                </a:cubicBezTo>
                <a:lnTo>
                  <a:pt x="1" y="6717383"/>
                </a:lnTo>
                <a:lnTo>
                  <a:pt x="1" y="6717348"/>
                </a:lnTo>
                <a:lnTo>
                  <a:pt x="0" y="6717348"/>
                </a:lnTo>
                <a:close/>
                <a:moveTo>
                  <a:pt x="1" y="2500186"/>
                </a:moveTo>
                <a:lnTo>
                  <a:pt x="1" y="2640838"/>
                </a:lnTo>
                <a:cubicBezTo>
                  <a:pt x="750317" y="3374453"/>
                  <a:pt x="1591501" y="4075811"/>
                  <a:pt x="2502536" y="4726940"/>
                </a:cubicBezTo>
                <a:cubicBezTo>
                  <a:pt x="3422714" y="5384673"/>
                  <a:pt x="4415854" y="5992686"/>
                  <a:pt x="5454270" y="6534087"/>
                </a:cubicBezTo>
                <a:cubicBezTo>
                  <a:pt x="5667058" y="6645021"/>
                  <a:pt x="5881498" y="6752971"/>
                  <a:pt x="6097271" y="6857937"/>
                </a:cubicBezTo>
                <a:lnTo>
                  <a:pt x="6328601" y="6857937"/>
                </a:lnTo>
                <a:cubicBezTo>
                  <a:pt x="6050281" y="6725349"/>
                  <a:pt x="5774120" y="6587681"/>
                  <a:pt x="5500688" y="6445123"/>
                </a:cubicBezTo>
                <a:cubicBezTo>
                  <a:pt x="4466400" y="5905881"/>
                  <a:pt x="3477324" y="5300282"/>
                  <a:pt x="2560892" y="4645279"/>
                </a:cubicBezTo>
                <a:lnTo>
                  <a:pt x="2560829" y="4645343"/>
                </a:lnTo>
                <a:cubicBezTo>
                  <a:pt x="1625537" y="3976815"/>
                  <a:pt x="764223" y="3255264"/>
                  <a:pt x="1" y="2500186"/>
                </a:cubicBezTo>
                <a:close/>
                <a:moveTo>
                  <a:pt x="10955806" y="1004293"/>
                </a:moveTo>
                <a:cubicBezTo>
                  <a:pt x="10928382" y="1005126"/>
                  <a:pt x="10901871" y="1008635"/>
                  <a:pt x="10874630" y="1014540"/>
                </a:cubicBezTo>
                <a:cubicBezTo>
                  <a:pt x="10820782" y="1026160"/>
                  <a:pt x="10773220" y="1050862"/>
                  <a:pt x="10765473" y="1054926"/>
                </a:cubicBezTo>
                <a:lnTo>
                  <a:pt x="10739502" y="1134999"/>
                </a:lnTo>
                <a:lnTo>
                  <a:pt x="10739756" y="1134809"/>
                </a:lnTo>
                <a:cubicBezTo>
                  <a:pt x="10767378" y="1109028"/>
                  <a:pt x="10827005" y="1069213"/>
                  <a:pt x="10908729" y="1058037"/>
                </a:cubicBezTo>
                <a:cubicBezTo>
                  <a:pt x="10990454" y="1046861"/>
                  <a:pt x="11103039" y="1059752"/>
                  <a:pt x="11160253" y="1053973"/>
                </a:cubicBezTo>
                <a:cubicBezTo>
                  <a:pt x="11217466" y="1048195"/>
                  <a:pt x="11266996" y="1038543"/>
                  <a:pt x="11317923" y="1017715"/>
                </a:cubicBezTo>
                <a:cubicBezTo>
                  <a:pt x="11289475" y="1024636"/>
                  <a:pt x="11228197" y="1030034"/>
                  <a:pt x="11191558" y="1027811"/>
                </a:cubicBezTo>
                <a:lnTo>
                  <a:pt x="11191558" y="1027748"/>
                </a:lnTo>
                <a:cubicBezTo>
                  <a:pt x="11138853" y="1024509"/>
                  <a:pt x="11064875" y="1013587"/>
                  <a:pt x="11042460" y="1010095"/>
                </a:cubicBezTo>
                <a:cubicBezTo>
                  <a:pt x="11011567" y="1005301"/>
                  <a:pt x="10983230" y="1003459"/>
                  <a:pt x="10955806" y="1004293"/>
                </a:cubicBezTo>
                <a:close/>
                <a:moveTo>
                  <a:pt x="10916857" y="956183"/>
                </a:moveTo>
                <a:cubicBezTo>
                  <a:pt x="10873359" y="954786"/>
                  <a:pt x="10831767" y="960691"/>
                  <a:pt x="10793286" y="973646"/>
                </a:cubicBezTo>
                <a:lnTo>
                  <a:pt x="10791698" y="974217"/>
                </a:lnTo>
                <a:lnTo>
                  <a:pt x="10771950" y="1035050"/>
                </a:lnTo>
                <a:cubicBezTo>
                  <a:pt x="10802811" y="1018350"/>
                  <a:pt x="10870693" y="995934"/>
                  <a:pt x="10936224" y="990283"/>
                </a:cubicBezTo>
                <a:cubicBezTo>
                  <a:pt x="10998835" y="984885"/>
                  <a:pt x="11084942" y="1001586"/>
                  <a:pt x="11108309" y="1004634"/>
                </a:cubicBezTo>
                <a:cubicBezTo>
                  <a:pt x="11090212" y="995934"/>
                  <a:pt x="11061002" y="983425"/>
                  <a:pt x="11024362" y="973265"/>
                </a:cubicBezTo>
                <a:lnTo>
                  <a:pt x="11024362" y="973201"/>
                </a:lnTo>
                <a:cubicBezTo>
                  <a:pt x="10987850" y="963041"/>
                  <a:pt x="10951719" y="957326"/>
                  <a:pt x="10916857" y="956183"/>
                </a:cubicBezTo>
                <a:close/>
                <a:moveTo>
                  <a:pt x="11510519" y="912559"/>
                </a:moveTo>
                <a:cubicBezTo>
                  <a:pt x="11508614" y="914654"/>
                  <a:pt x="11444415" y="972185"/>
                  <a:pt x="11382883" y="1003554"/>
                </a:cubicBezTo>
                <a:lnTo>
                  <a:pt x="11382820" y="1003554"/>
                </a:lnTo>
                <a:cubicBezTo>
                  <a:pt x="11287507" y="1052132"/>
                  <a:pt x="11233595" y="1061212"/>
                  <a:pt x="11156887" y="1068959"/>
                </a:cubicBezTo>
                <a:cubicBezTo>
                  <a:pt x="11092434" y="1075500"/>
                  <a:pt x="10960100" y="1056831"/>
                  <a:pt x="10877043" y="1079881"/>
                </a:cubicBezTo>
                <a:cubicBezTo>
                  <a:pt x="10791381" y="1103630"/>
                  <a:pt x="10752582" y="1138365"/>
                  <a:pt x="10728897" y="1167638"/>
                </a:cubicBezTo>
                <a:lnTo>
                  <a:pt x="10703624" y="1245426"/>
                </a:lnTo>
                <a:cubicBezTo>
                  <a:pt x="10703624" y="1245426"/>
                  <a:pt x="10703560" y="1245680"/>
                  <a:pt x="10703497" y="1245870"/>
                </a:cubicBezTo>
                <a:cubicBezTo>
                  <a:pt x="10703497" y="1245870"/>
                  <a:pt x="10703497" y="1245934"/>
                  <a:pt x="10703497" y="1245997"/>
                </a:cubicBezTo>
                <a:lnTo>
                  <a:pt x="11401997" y="1245997"/>
                </a:lnTo>
                <a:close/>
                <a:moveTo>
                  <a:pt x="10874620" y="909276"/>
                </a:moveTo>
                <a:cubicBezTo>
                  <a:pt x="10853896" y="908217"/>
                  <a:pt x="10832989" y="908717"/>
                  <a:pt x="10812272" y="910654"/>
                </a:cubicBezTo>
                <a:lnTo>
                  <a:pt x="10812336" y="910717"/>
                </a:lnTo>
                <a:lnTo>
                  <a:pt x="10797350" y="956818"/>
                </a:lnTo>
                <a:cubicBezTo>
                  <a:pt x="10835006" y="945261"/>
                  <a:pt x="10875328" y="940118"/>
                  <a:pt x="10917302" y="941388"/>
                </a:cubicBezTo>
                <a:cubicBezTo>
                  <a:pt x="10953369" y="942530"/>
                  <a:pt x="10990707" y="948436"/>
                  <a:pt x="11028299" y="958913"/>
                </a:cubicBezTo>
                <a:cubicBezTo>
                  <a:pt x="11034459" y="960628"/>
                  <a:pt x="11040365" y="962406"/>
                  <a:pt x="11046080" y="964184"/>
                </a:cubicBezTo>
                <a:cubicBezTo>
                  <a:pt x="10997312" y="929656"/>
                  <a:pt x="10936792" y="912452"/>
                  <a:pt x="10874620" y="909276"/>
                </a:cubicBezTo>
                <a:close/>
                <a:moveTo>
                  <a:pt x="11240961" y="780352"/>
                </a:moveTo>
                <a:cubicBezTo>
                  <a:pt x="11239945" y="803212"/>
                  <a:pt x="11259884" y="812102"/>
                  <a:pt x="11283061" y="815467"/>
                </a:cubicBezTo>
                <a:lnTo>
                  <a:pt x="11282998" y="815467"/>
                </a:lnTo>
                <a:cubicBezTo>
                  <a:pt x="11289729" y="816420"/>
                  <a:pt x="11299953" y="816737"/>
                  <a:pt x="11296778" y="826452"/>
                </a:cubicBezTo>
                <a:cubicBezTo>
                  <a:pt x="11294619" y="833120"/>
                  <a:pt x="11286681" y="836105"/>
                  <a:pt x="11280966" y="836105"/>
                </a:cubicBezTo>
                <a:cubicBezTo>
                  <a:pt x="11266297" y="836105"/>
                  <a:pt x="11251946" y="827088"/>
                  <a:pt x="11242294" y="819785"/>
                </a:cubicBezTo>
                <a:lnTo>
                  <a:pt x="11238040" y="816420"/>
                </a:lnTo>
                <a:lnTo>
                  <a:pt x="11222229" y="837883"/>
                </a:lnTo>
                <a:close/>
                <a:moveTo>
                  <a:pt x="11146664" y="713740"/>
                </a:moveTo>
                <a:lnTo>
                  <a:pt x="11153014" y="774065"/>
                </a:lnTo>
                <a:lnTo>
                  <a:pt x="11153077" y="774129"/>
                </a:lnTo>
                <a:lnTo>
                  <a:pt x="11162411" y="749491"/>
                </a:lnTo>
                <a:cubicBezTo>
                  <a:pt x="11162856" y="734441"/>
                  <a:pt x="11157078" y="721805"/>
                  <a:pt x="11146664" y="713740"/>
                </a:cubicBezTo>
                <a:close/>
                <a:moveTo>
                  <a:pt x="11346625" y="704469"/>
                </a:moveTo>
                <a:cubicBezTo>
                  <a:pt x="11313097" y="704469"/>
                  <a:pt x="11269981" y="718185"/>
                  <a:pt x="11250359" y="751840"/>
                </a:cubicBezTo>
                <a:lnTo>
                  <a:pt x="11264456" y="708406"/>
                </a:lnTo>
                <a:lnTo>
                  <a:pt x="11178731" y="708406"/>
                </a:lnTo>
                <a:lnTo>
                  <a:pt x="11160951" y="774065"/>
                </a:lnTo>
                <a:lnTo>
                  <a:pt x="11207623" y="712280"/>
                </a:lnTo>
                <a:lnTo>
                  <a:pt x="11166539" y="778574"/>
                </a:lnTo>
                <a:lnTo>
                  <a:pt x="11223562" y="738378"/>
                </a:lnTo>
                <a:lnTo>
                  <a:pt x="11168698" y="786765"/>
                </a:lnTo>
                <a:lnTo>
                  <a:pt x="11224832" y="776097"/>
                </a:lnTo>
                <a:lnTo>
                  <a:pt x="11167110" y="796925"/>
                </a:lnTo>
                <a:lnTo>
                  <a:pt x="11211243" y="817880"/>
                </a:lnTo>
                <a:lnTo>
                  <a:pt x="11162094" y="807149"/>
                </a:lnTo>
                <a:lnTo>
                  <a:pt x="11185462" y="855599"/>
                </a:lnTo>
                <a:lnTo>
                  <a:pt x="11154537" y="815340"/>
                </a:lnTo>
                <a:lnTo>
                  <a:pt x="11152506" y="881634"/>
                </a:lnTo>
                <a:lnTo>
                  <a:pt x="11145965" y="819849"/>
                </a:lnTo>
                <a:lnTo>
                  <a:pt x="11121073" y="885444"/>
                </a:lnTo>
                <a:lnTo>
                  <a:pt x="11206798" y="885444"/>
                </a:lnTo>
                <a:lnTo>
                  <a:pt x="11210164" y="875094"/>
                </a:lnTo>
                <a:cubicBezTo>
                  <a:pt x="11229214" y="883412"/>
                  <a:pt x="11250105" y="889445"/>
                  <a:pt x="11273346" y="889445"/>
                </a:cubicBezTo>
                <a:cubicBezTo>
                  <a:pt x="11305668" y="889445"/>
                  <a:pt x="11345736" y="876999"/>
                  <a:pt x="11367834" y="847916"/>
                </a:cubicBezTo>
                <a:cubicBezTo>
                  <a:pt x="11376280" y="872871"/>
                  <a:pt x="11399267" y="889318"/>
                  <a:pt x="11431461" y="889318"/>
                </a:cubicBezTo>
                <a:cubicBezTo>
                  <a:pt x="11471148" y="889318"/>
                  <a:pt x="11513185" y="864299"/>
                  <a:pt x="11537696" y="829120"/>
                </a:cubicBezTo>
                <a:lnTo>
                  <a:pt x="11474705" y="812610"/>
                </a:lnTo>
                <a:lnTo>
                  <a:pt x="11474958" y="812737"/>
                </a:lnTo>
                <a:cubicBezTo>
                  <a:pt x="11468799" y="817816"/>
                  <a:pt x="11461179" y="821119"/>
                  <a:pt x="11453877" y="821119"/>
                </a:cubicBezTo>
                <a:cubicBezTo>
                  <a:pt x="11440542" y="821119"/>
                  <a:pt x="11433239" y="810324"/>
                  <a:pt x="11437620" y="796989"/>
                </a:cubicBezTo>
                <a:cubicBezTo>
                  <a:pt x="11441939" y="783654"/>
                  <a:pt x="11456290" y="772859"/>
                  <a:pt x="11469624" y="772859"/>
                </a:cubicBezTo>
                <a:cubicBezTo>
                  <a:pt x="11476991" y="772859"/>
                  <a:pt x="11482515" y="776161"/>
                  <a:pt x="11485245" y="781431"/>
                </a:cubicBezTo>
                <a:lnTo>
                  <a:pt x="11558906" y="764794"/>
                </a:lnTo>
                <a:cubicBezTo>
                  <a:pt x="11557255" y="729615"/>
                  <a:pt x="11531537" y="704533"/>
                  <a:pt x="11491786" y="704533"/>
                </a:cubicBezTo>
                <a:cubicBezTo>
                  <a:pt x="11444669" y="704533"/>
                  <a:pt x="11394377" y="739712"/>
                  <a:pt x="11373803" y="785241"/>
                </a:cubicBezTo>
                <a:cubicBezTo>
                  <a:pt x="11366119" y="778891"/>
                  <a:pt x="11354499" y="775462"/>
                  <a:pt x="11341355" y="773176"/>
                </a:cubicBezTo>
                <a:cubicBezTo>
                  <a:pt x="11329988" y="771144"/>
                  <a:pt x="11320907" y="770509"/>
                  <a:pt x="11323702" y="761810"/>
                </a:cubicBezTo>
                <a:cubicBezTo>
                  <a:pt x="11325733" y="755523"/>
                  <a:pt x="11333290" y="753809"/>
                  <a:pt x="11338624" y="753809"/>
                </a:cubicBezTo>
                <a:cubicBezTo>
                  <a:pt x="11352594" y="753809"/>
                  <a:pt x="11365104" y="760476"/>
                  <a:pt x="11373485" y="768477"/>
                </a:cubicBezTo>
                <a:lnTo>
                  <a:pt x="11410443" y="719455"/>
                </a:lnTo>
                <a:cubicBezTo>
                  <a:pt x="11394568" y="708787"/>
                  <a:pt x="11368596" y="704469"/>
                  <a:pt x="11346625" y="704469"/>
                </a:cubicBezTo>
                <a:close/>
                <a:moveTo>
                  <a:pt x="11012424" y="704342"/>
                </a:moveTo>
                <a:cubicBezTo>
                  <a:pt x="10990707" y="704342"/>
                  <a:pt x="10968800" y="714947"/>
                  <a:pt x="10952227" y="731203"/>
                </a:cubicBezTo>
                <a:lnTo>
                  <a:pt x="10959656" y="708343"/>
                </a:lnTo>
                <a:lnTo>
                  <a:pt x="10878249" y="708343"/>
                </a:lnTo>
                <a:lnTo>
                  <a:pt x="10820718" y="885444"/>
                </a:lnTo>
                <a:lnTo>
                  <a:pt x="10904094" y="885444"/>
                </a:lnTo>
                <a:lnTo>
                  <a:pt x="10936224" y="786638"/>
                </a:lnTo>
                <a:lnTo>
                  <a:pt x="10936097" y="786638"/>
                </a:lnTo>
                <a:cubicBezTo>
                  <a:pt x="10938320" y="779780"/>
                  <a:pt x="10945749" y="774129"/>
                  <a:pt x="10952671" y="774129"/>
                </a:cubicBezTo>
                <a:cubicBezTo>
                  <a:pt x="10959593" y="774129"/>
                  <a:pt x="10963339" y="779717"/>
                  <a:pt x="10961117" y="786638"/>
                </a:cubicBezTo>
                <a:lnTo>
                  <a:pt x="10928985" y="885444"/>
                </a:lnTo>
                <a:lnTo>
                  <a:pt x="11012361" y="885444"/>
                </a:lnTo>
                <a:lnTo>
                  <a:pt x="11044492" y="786638"/>
                </a:lnTo>
                <a:cubicBezTo>
                  <a:pt x="11046715" y="779780"/>
                  <a:pt x="11054144" y="774129"/>
                  <a:pt x="11061066" y="774129"/>
                </a:cubicBezTo>
                <a:cubicBezTo>
                  <a:pt x="11067987" y="774129"/>
                  <a:pt x="11071733" y="779717"/>
                  <a:pt x="11069511" y="786638"/>
                </a:cubicBezTo>
                <a:lnTo>
                  <a:pt x="11037380" y="885444"/>
                </a:lnTo>
                <a:lnTo>
                  <a:pt x="11120438" y="885444"/>
                </a:lnTo>
                <a:lnTo>
                  <a:pt x="11138155" y="819849"/>
                </a:lnTo>
                <a:lnTo>
                  <a:pt x="11091482" y="881571"/>
                </a:lnTo>
                <a:lnTo>
                  <a:pt x="11132567" y="815277"/>
                </a:lnTo>
                <a:lnTo>
                  <a:pt x="11075480" y="855472"/>
                </a:lnTo>
                <a:lnTo>
                  <a:pt x="11130344" y="807085"/>
                </a:lnTo>
                <a:lnTo>
                  <a:pt x="11074210" y="817753"/>
                </a:lnTo>
                <a:lnTo>
                  <a:pt x="11131932" y="796862"/>
                </a:lnTo>
                <a:lnTo>
                  <a:pt x="11087799" y="775907"/>
                </a:lnTo>
                <a:lnTo>
                  <a:pt x="11136948" y="786702"/>
                </a:lnTo>
                <a:lnTo>
                  <a:pt x="11113580" y="738315"/>
                </a:lnTo>
                <a:lnTo>
                  <a:pt x="11144505" y="778510"/>
                </a:lnTo>
                <a:lnTo>
                  <a:pt x="11146473" y="713486"/>
                </a:lnTo>
                <a:cubicBezTo>
                  <a:pt x="11143806" y="711454"/>
                  <a:pt x="11140821" y="709740"/>
                  <a:pt x="11137583" y="708343"/>
                </a:cubicBezTo>
                <a:cubicBezTo>
                  <a:pt x="11131550" y="705739"/>
                  <a:pt x="11124566" y="704342"/>
                  <a:pt x="11116755" y="704342"/>
                </a:cubicBezTo>
                <a:cubicBezTo>
                  <a:pt x="11095038" y="704342"/>
                  <a:pt x="11072305" y="715328"/>
                  <a:pt x="11055541" y="732092"/>
                </a:cubicBezTo>
                <a:cubicBezTo>
                  <a:pt x="11049699" y="715328"/>
                  <a:pt x="11034142" y="704342"/>
                  <a:pt x="11012424" y="704342"/>
                </a:cubicBezTo>
                <a:close/>
                <a:moveTo>
                  <a:pt x="11202480" y="634175"/>
                </a:moveTo>
                <a:lnTo>
                  <a:pt x="11183112" y="693611"/>
                </a:lnTo>
                <a:lnTo>
                  <a:pt x="11269155" y="693611"/>
                </a:lnTo>
                <a:lnTo>
                  <a:pt x="11288522" y="634175"/>
                </a:lnTo>
                <a:lnTo>
                  <a:pt x="11288459" y="634175"/>
                </a:lnTo>
                <a:close/>
                <a:moveTo>
                  <a:pt x="1820038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82833" y="6858000"/>
                </a:lnTo>
                <a:cubicBezTo>
                  <a:pt x="10094215" y="6472047"/>
                  <a:pt x="9211310" y="6020943"/>
                  <a:pt x="8349489" y="5512245"/>
                </a:cubicBezTo>
                <a:cubicBezTo>
                  <a:pt x="7225793" y="4848987"/>
                  <a:pt x="6139117" y="4088194"/>
                  <a:pt x="5119498" y="3251073"/>
                </a:cubicBezTo>
                <a:lnTo>
                  <a:pt x="5119498" y="3251137"/>
                </a:lnTo>
                <a:cubicBezTo>
                  <a:pt x="4058159" y="2379663"/>
                  <a:pt x="3065146" y="1421638"/>
                  <a:pt x="2168081" y="403606"/>
                </a:cubicBezTo>
                <a:cubicBezTo>
                  <a:pt x="2050543" y="270256"/>
                  <a:pt x="1934528" y="135700"/>
                  <a:pt x="1820038" y="0"/>
                </a:cubicBezTo>
                <a:close/>
                <a:moveTo>
                  <a:pt x="1483551" y="0"/>
                </a:moveTo>
                <a:lnTo>
                  <a:pt x="1796797" y="0"/>
                </a:lnTo>
                <a:cubicBezTo>
                  <a:pt x="1914462" y="139637"/>
                  <a:pt x="2033779" y="278130"/>
                  <a:pt x="2154683" y="415354"/>
                </a:cubicBezTo>
                <a:cubicBezTo>
                  <a:pt x="3052382" y="1434084"/>
                  <a:pt x="4046094" y="2392807"/>
                  <a:pt x="5108195" y="3264853"/>
                </a:cubicBezTo>
                <a:cubicBezTo>
                  <a:pt x="6128513" y="4102545"/>
                  <a:pt x="7215950" y="4863846"/>
                  <a:pt x="8340408" y="5527548"/>
                </a:cubicBezTo>
                <a:cubicBezTo>
                  <a:pt x="9190736" y="6029452"/>
                  <a:pt x="10061575" y="6475349"/>
                  <a:pt x="10938193" y="6858000"/>
                </a:cubicBezTo>
                <a:lnTo>
                  <a:pt x="10594658" y="6858000"/>
                </a:lnTo>
                <a:cubicBezTo>
                  <a:pt x="9847707" y="6530150"/>
                  <a:pt x="9105456" y="6157087"/>
                  <a:pt x="8377238" y="5743067"/>
                </a:cubicBezTo>
                <a:cubicBezTo>
                  <a:pt x="7259575" y="5107686"/>
                  <a:pt x="6176582" y="4376865"/>
                  <a:pt x="5158360" y="3570922"/>
                </a:cubicBezTo>
                <a:lnTo>
                  <a:pt x="5158296" y="3570986"/>
                </a:lnTo>
                <a:cubicBezTo>
                  <a:pt x="4099370" y="2732786"/>
                  <a:pt x="3106738" y="1810067"/>
                  <a:pt x="2208023" y="828421"/>
                </a:cubicBezTo>
                <a:cubicBezTo>
                  <a:pt x="1959738" y="557213"/>
                  <a:pt x="1718183" y="280861"/>
                  <a:pt x="1483551" y="0"/>
                </a:cubicBezTo>
                <a:close/>
                <a:moveTo>
                  <a:pt x="1135508" y="0"/>
                </a:moveTo>
                <a:lnTo>
                  <a:pt x="1449642" y="0"/>
                </a:lnTo>
                <a:cubicBezTo>
                  <a:pt x="1688910" y="286957"/>
                  <a:pt x="1935417" y="569151"/>
                  <a:pt x="2188846" y="845947"/>
                </a:cubicBezTo>
                <a:cubicBezTo>
                  <a:pt x="3088514" y="1828610"/>
                  <a:pt x="4082162" y="2752281"/>
                  <a:pt x="5142167" y="3591370"/>
                </a:cubicBezTo>
                <a:cubicBezTo>
                  <a:pt x="6161406" y="4398137"/>
                  <a:pt x="7245478" y="5129721"/>
                  <a:pt x="8364348" y="5765737"/>
                </a:cubicBezTo>
                <a:cubicBezTo>
                  <a:pt x="9075738" y="6170168"/>
                  <a:pt x="9800527" y="6535611"/>
                  <a:pt x="10529952" y="6858000"/>
                </a:cubicBezTo>
                <a:lnTo>
                  <a:pt x="10193402" y="6858000"/>
                </a:lnTo>
                <a:cubicBezTo>
                  <a:pt x="9592057" y="6591300"/>
                  <a:pt x="8994268" y="6295898"/>
                  <a:pt x="8404860" y="5973826"/>
                </a:cubicBezTo>
                <a:cubicBezTo>
                  <a:pt x="7293230" y="5366385"/>
                  <a:pt x="6213984" y="4665472"/>
                  <a:pt x="5197095" y="3890645"/>
                </a:cubicBezTo>
                <a:lnTo>
                  <a:pt x="5196968" y="3890709"/>
                </a:lnTo>
                <a:cubicBezTo>
                  <a:pt x="4140518" y="3085719"/>
                  <a:pt x="3148267" y="2198243"/>
                  <a:pt x="2247837" y="1253046"/>
                </a:cubicBezTo>
                <a:cubicBezTo>
                  <a:pt x="1860868" y="846773"/>
                  <a:pt x="1489584" y="428371"/>
                  <a:pt x="1135508" y="0"/>
                </a:cubicBezTo>
                <a:close/>
                <a:moveTo>
                  <a:pt x="403543" y="0"/>
                </a:moveTo>
                <a:lnTo>
                  <a:pt x="720853" y="0"/>
                </a:lnTo>
                <a:cubicBezTo>
                  <a:pt x="1199897" y="588582"/>
                  <a:pt x="1713485" y="1159574"/>
                  <a:pt x="2257362" y="1707452"/>
                </a:cubicBezTo>
                <a:cubicBezTo>
                  <a:pt x="3161094" y="2617851"/>
                  <a:pt x="4154615" y="3471482"/>
                  <a:pt x="5210366" y="4244594"/>
                </a:cubicBezTo>
                <a:cubicBezTo>
                  <a:pt x="6227700" y="4989576"/>
                  <a:pt x="7305041" y="5661660"/>
                  <a:pt x="8412481" y="6242177"/>
                </a:cubicBezTo>
                <a:cubicBezTo>
                  <a:pt x="8829739" y="6460935"/>
                  <a:pt x="9250871" y="6666357"/>
                  <a:pt x="9674098" y="6857937"/>
                </a:cubicBezTo>
                <a:lnTo>
                  <a:pt x="9777667" y="6857937"/>
                </a:lnTo>
                <a:cubicBezTo>
                  <a:pt x="9326245" y="6655753"/>
                  <a:pt x="8877046" y="6437630"/>
                  <a:pt x="8432293" y="6204458"/>
                </a:cubicBezTo>
                <a:cubicBezTo>
                  <a:pt x="7326757" y="5624894"/>
                  <a:pt x="6251195" y="4953953"/>
                  <a:pt x="5235576" y="4210241"/>
                </a:cubicBezTo>
                <a:lnTo>
                  <a:pt x="5235512" y="4210368"/>
                </a:lnTo>
                <a:cubicBezTo>
                  <a:pt x="4181539" y="3438589"/>
                  <a:pt x="3189733" y="2586419"/>
                  <a:pt x="2287588" y="1677543"/>
                </a:cubicBezTo>
                <a:cubicBezTo>
                  <a:pt x="1752982" y="1138936"/>
                  <a:pt x="1247585" y="578041"/>
                  <a:pt x="775717" y="0"/>
                </a:cubicBezTo>
                <a:lnTo>
                  <a:pt x="1091121" y="0"/>
                </a:lnTo>
                <a:cubicBezTo>
                  <a:pt x="1451103" y="436626"/>
                  <a:pt x="1828927" y="862902"/>
                  <a:pt x="2223072" y="1276668"/>
                </a:cubicBezTo>
                <a:cubicBezTo>
                  <a:pt x="3124772" y="2223199"/>
                  <a:pt x="4118357" y="3111881"/>
                  <a:pt x="5176267" y="3917950"/>
                </a:cubicBezTo>
                <a:cubicBezTo>
                  <a:pt x="6194489" y="4693857"/>
                  <a:pt x="7275259" y="5395659"/>
                  <a:pt x="8388414" y="6003925"/>
                </a:cubicBezTo>
                <a:cubicBezTo>
                  <a:pt x="8955596" y="6313869"/>
                  <a:pt x="9530652" y="6599174"/>
                  <a:pt x="10109073" y="6858000"/>
                </a:cubicBezTo>
                <a:lnTo>
                  <a:pt x="9346311" y="6858000"/>
                </a:lnTo>
                <a:cubicBezTo>
                  <a:pt x="9049385" y="6723698"/>
                  <a:pt x="8753603" y="6582728"/>
                  <a:pt x="8459534" y="6435154"/>
                </a:cubicBezTo>
                <a:cubicBezTo>
                  <a:pt x="7360158" y="5883529"/>
                  <a:pt x="6288342" y="5242497"/>
                  <a:pt x="5273931" y="4529836"/>
                </a:cubicBezTo>
                <a:lnTo>
                  <a:pt x="5273931" y="4529900"/>
                </a:lnTo>
                <a:cubicBezTo>
                  <a:pt x="4222560" y="3791331"/>
                  <a:pt x="3231135" y="2974404"/>
                  <a:pt x="2327149" y="2101914"/>
                </a:cubicBezTo>
                <a:cubicBezTo>
                  <a:pt x="1634999" y="1433830"/>
                  <a:pt x="990791" y="729615"/>
                  <a:pt x="403543" y="0"/>
                </a:cubicBezTo>
                <a:close/>
                <a:moveTo>
                  <a:pt x="18606" y="0"/>
                </a:moveTo>
                <a:lnTo>
                  <a:pt x="338329" y="0"/>
                </a:lnTo>
                <a:cubicBezTo>
                  <a:pt x="933704" y="742633"/>
                  <a:pt x="1588072" y="1459167"/>
                  <a:pt x="2291843" y="2138426"/>
                </a:cubicBezTo>
                <a:cubicBezTo>
                  <a:pt x="3197670" y="3012758"/>
                  <a:pt x="4191128" y="3831336"/>
                  <a:pt x="5244656" y="4571429"/>
                </a:cubicBezTo>
                <a:cubicBezTo>
                  <a:pt x="6261164" y="5285486"/>
                  <a:pt x="7335076" y="5927852"/>
                  <a:pt x="8436674" y="6480556"/>
                </a:cubicBezTo>
                <a:cubicBezTo>
                  <a:pt x="8697786" y="6611556"/>
                  <a:pt x="8960232" y="6737414"/>
                  <a:pt x="9223630" y="6858000"/>
                </a:cubicBezTo>
                <a:lnTo>
                  <a:pt x="8897811" y="6858000"/>
                </a:lnTo>
                <a:cubicBezTo>
                  <a:pt x="8760524" y="6795326"/>
                  <a:pt x="8623428" y="6731254"/>
                  <a:pt x="8486712" y="6665722"/>
                </a:cubicBezTo>
                <a:cubicBezTo>
                  <a:pt x="7393560" y="6141974"/>
                  <a:pt x="6325490" y="5530850"/>
                  <a:pt x="5312157" y="4849305"/>
                </a:cubicBezTo>
                <a:lnTo>
                  <a:pt x="5312157" y="4849368"/>
                </a:lnTo>
                <a:cubicBezTo>
                  <a:pt x="4263391" y="4144010"/>
                  <a:pt x="3272346" y="3362389"/>
                  <a:pt x="2366582" y="2526157"/>
                </a:cubicBezTo>
                <a:cubicBezTo>
                  <a:pt x="1505776" y="1731518"/>
                  <a:pt x="717170" y="882904"/>
                  <a:pt x="18606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71438"/>
                </a:lnTo>
                <a:cubicBezTo>
                  <a:pt x="693611" y="944245"/>
                  <a:pt x="1474788" y="1783270"/>
                  <a:pt x="2326514" y="2569528"/>
                </a:cubicBezTo>
                <a:cubicBezTo>
                  <a:pt x="3234500" y="3407728"/>
                  <a:pt x="4227958" y="4191254"/>
                  <a:pt x="5279200" y="4898327"/>
                </a:cubicBezTo>
                <a:cubicBezTo>
                  <a:pt x="6294883" y="5581460"/>
                  <a:pt x="7365493" y="6194044"/>
                  <a:pt x="8461185" y="6718999"/>
                </a:cubicBezTo>
                <a:cubicBezTo>
                  <a:pt x="8559419" y="6766052"/>
                  <a:pt x="8657844" y="6812407"/>
                  <a:pt x="8756396" y="6858000"/>
                </a:cubicBezTo>
                <a:lnTo>
                  <a:pt x="8430387" y="6858000"/>
                </a:lnTo>
                <a:cubicBezTo>
                  <a:pt x="7372478" y="6370574"/>
                  <a:pt x="6336666" y="5802503"/>
                  <a:pt x="5350194" y="5168646"/>
                </a:cubicBezTo>
                <a:cubicBezTo>
                  <a:pt x="4304158" y="4496499"/>
                  <a:pt x="3313494" y="3750120"/>
                  <a:pt x="2405762" y="2950210"/>
                </a:cubicBezTo>
                <a:lnTo>
                  <a:pt x="2405825" y="2950274"/>
                </a:lnTo>
                <a:cubicBezTo>
                  <a:pt x="1523556" y="2172780"/>
                  <a:pt x="715201" y="1340612"/>
                  <a:pt x="1" y="473837"/>
                </a:cubicBezTo>
                <a:lnTo>
                  <a:pt x="1" y="579374"/>
                </a:lnTo>
                <a:cubicBezTo>
                  <a:pt x="704597" y="1426274"/>
                  <a:pt x="1497648" y="2239645"/>
                  <a:pt x="2361312" y="3000756"/>
                </a:cubicBezTo>
                <a:cubicBezTo>
                  <a:pt x="3271584" y="3802888"/>
                  <a:pt x="4264978" y="4551363"/>
                  <a:pt x="5313808" y="5225288"/>
                </a:cubicBezTo>
                <a:cubicBezTo>
                  <a:pt x="6261926" y="5834507"/>
                  <a:pt x="7255511" y="6383084"/>
                  <a:pt x="8270494" y="6858000"/>
                </a:cubicBezTo>
                <a:lnTo>
                  <a:pt x="7943337" y="6858000"/>
                </a:lnTo>
                <a:lnTo>
                  <a:pt x="7292314" y="6544111"/>
                </a:lnTo>
                <a:cubicBezTo>
                  <a:pt x="6644486" y="6220306"/>
                  <a:pt x="6007419" y="5867274"/>
                  <a:pt x="5388103" y="5487988"/>
                </a:cubicBezTo>
                <a:cubicBezTo>
                  <a:pt x="4344861" y="4849051"/>
                  <a:pt x="3354642" y="4137914"/>
                  <a:pt x="2444878" y="3374263"/>
                </a:cubicBezTo>
                <a:cubicBezTo>
                  <a:pt x="1549020" y="2622233"/>
                  <a:pt x="727330" y="1815783"/>
                  <a:pt x="1" y="975043"/>
                </a:cubicBezTo>
                <a:lnTo>
                  <a:pt x="1" y="1090232"/>
                </a:lnTo>
                <a:cubicBezTo>
                  <a:pt x="715709" y="1910334"/>
                  <a:pt x="1520699" y="2697163"/>
                  <a:pt x="2396300" y="3432175"/>
                </a:cubicBezTo>
                <a:cubicBezTo>
                  <a:pt x="3308922" y="4198239"/>
                  <a:pt x="4302189" y="4911598"/>
                  <a:pt x="5348669" y="5552440"/>
                </a:cubicBezTo>
                <a:cubicBezTo>
                  <a:pt x="5935172" y="5911628"/>
                  <a:pt x="6537533" y="6247349"/>
                  <a:pt x="7149886" y="6557084"/>
                </a:cubicBezTo>
                <a:lnTo>
                  <a:pt x="7765221" y="6858000"/>
                </a:lnTo>
                <a:lnTo>
                  <a:pt x="7431723" y="6858000"/>
                </a:lnTo>
                <a:cubicBezTo>
                  <a:pt x="6750114" y="6538659"/>
                  <a:pt x="6078792" y="6187250"/>
                  <a:pt x="5425822" y="5807139"/>
                </a:cubicBezTo>
                <a:cubicBezTo>
                  <a:pt x="4385438" y="5201412"/>
                  <a:pt x="3395600" y="4525518"/>
                  <a:pt x="2483740" y="3798062"/>
                </a:cubicBezTo>
                <a:lnTo>
                  <a:pt x="2483740" y="3798126"/>
                </a:lnTo>
                <a:cubicBezTo>
                  <a:pt x="1574483" y="3072702"/>
                  <a:pt x="739522" y="2293303"/>
                  <a:pt x="1" y="1479804"/>
                </a:cubicBezTo>
                <a:lnTo>
                  <a:pt x="1" y="1604137"/>
                </a:lnTo>
                <a:cubicBezTo>
                  <a:pt x="727076" y="2396363"/>
                  <a:pt x="1544067" y="3155633"/>
                  <a:pt x="2431479" y="3863594"/>
                </a:cubicBezTo>
                <a:cubicBezTo>
                  <a:pt x="3346514" y="4593527"/>
                  <a:pt x="4339781" y="5271834"/>
                  <a:pt x="5383658" y="5879529"/>
                </a:cubicBezTo>
                <a:cubicBezTo>
                  <a:pt x="5987416" y="6231065"/>
                  <a:pt x="6606858" y="6558026"/>
                  <a:pt x="7235635" y="6858000"/>
                </a:cubicBezTo>
                <a:lnTo>
                  <a:pt x="6894323" y="6858000"/>
                </a:lnTo>
                <a:cubicBezTo>
                  <a:pt x="6410516" y="6629400"/>
                  <a:pt x="5932553" y="6385116"/>
                  <a:pt x="5463350" y="6126163"/>
                </a:cubicBezTo>
                <a:cubicBezTo>
                  <a:pt x="4425951" y="5553647"/>
                  <a:pt x="3436494" y="4912932"/>
                  <a:pt x="2522411" y="4221734"/>
                </a:cubicBezTo>
                <a:lnTo>
                  <a:pt x="2522411" y="4221798"/>
                </a:lnTo>
                <a:cubicBezTo>
                  <a:pt x="1600010" y="3524250"/>
                  <a:pt x="751777" y="2773172"/>
                  <a:pt x="1" y="1988312"/>
                </a:cubicBezTo>
                <a:lnTo>
                  <a:pt x="1" y="2121027"/>
                </a:lnTo>
                <a:cubicBezTo>
                  <a:pt x="738569" y="2884424"/>
                  <a:pt x="1567625" y="3615246"/>
                  <a:pt x="2466912" y="4295204"/>
                </a:cubicBezTo>
                <a:cubicBezTo>
                  <a:pt x="3384487" y="4989068"/>
                  <a:pt x="4377627" y="5632196"/>
                  <a:pt x="5418900" y="6206808"/>
                </a:cubicBezTo>
                <a:cubicBezTo>
                  <a:pt x="5833302" y="6435471"/>
                  <a:pt x="6254497" y="6652769"/>
                  <a:pt x="6680519" y="6858000"/>
                </a:cubicBezTo>
                <a:lnTo>
                  <a:pt x="5731130" y="6858000"/>
                </a:lnTo>
                <a:cubicBezTo>
                  <a:pt x="5666550" y="6826949"/>
                  <a:pt x="5602098" y="6795644"/>
                  <a:pt x="5537772" y="6764084"/>
                </a:cubicBezTo>
                <a:cubicBezTo>
                  <a:pt x="4506659" y="6257989"/>
                  <a:pt x="3517964" y="5687632"/>
                  <a:pt x="2599056" y="5068761"/>
                </a:cubicBezTo>
                <a:lnTo>
                  <a:pt x="2598992" y="5068824"/>
                </a:lnTo>
                <a:cubicBezTo>
                  <a:pt x="1651127" y="4430395"/>
                  <a:pt x="776796" y="3739706"/>
                  <a:pt x="1" y="3015742"/>
                </a:cubicBezTo>
                <a:lnTo>
                  <a:pt x="1" y="3163824"/>
                </a:lnTo>
                <a:cubicBezTo>
                  <a:pt x="762318" y="3866706"/>
                  <a:pt x="1615758" y="4537520"/>
                  <a:pt x="2538413" y="5158867"/>
                </a:cubicBezTo>
                <a:cubicBezTo>
                  <a:pt x="3459227" y="5779008"/>
                  <a:pt x="4449763" y="6350635"/>
                  <a:pt x="5482655" y="6858000"/>
                </a:cubicBezTo>
                <a:lnTo>
                  <a:pt x="5098289" y="6858000"/>
                </a:lnTo>
                <a:lnTo>
                  <a:pt x="4461676" y="6538578"/>
                </a:lnTo>
                <a:cubicBezTo>
                  <a:pt x="3831293" y="6211352"/>
                  <a:pt x="3220753" y="5861320"/>
                  <a:pt x="2636965" y="5492179"/>
                </a:cubicBezTo>
                <a:cubicBezTo>
                  <a:pt x="1685418" y="4890453"/>
                  <a:pt x="805308" y="4238054"/>
                  <a:pt x="21083" y="3553143"/>
                </a:cubicBezTo>
                <a:lnTo>
                  <a:pt x="21083" y="3553206"/>
                </a:lnTo>
                <a:cubicBezTo>
                  <a:pt x="14034" y="3547047"/>
                  <a:pt x="7049" y="3540887"/>
                  <a:pt x="1" y="3534728"/>
                </a:cubicBezTo>
                <a:lnTo>
                  <a:pt x="1" y="3689668"/>
                </a:lnTo>
                <a:cubicBezTo>
                  <a:pt x="774574" y="4360799"/>
                  <a:pt x="1640333" y="5000244"/>
                  <a:pt x="2574545" y="5590921"/>
                </a:cubicBezTo>
                <a:cubicBezTo>
                  <a:pt x="3112232" y="5930916"/>
                  <a:pt x="3672564" y="6254802"/>
                  <a:pt x="4250076" y="6559659"/>
                </a:cubicBezTo>
                <a:lnTo>
                  <a:pt x="4832988" y="6858000"/>
                </a:lnTo>
                <a:lnTo>
                  <a:pt x="4425824" y="6858000"/>
                </a:lnTo>
                <a:lnTo>
                  <a:pt x="3976899" y="6633095"/>
                </a:lnTo>
                <a:cubicBezTo>
                  <a:pt x="3531284" y="6404420"/>
                  <a:pt x="3096277" y="6164771"/>
                  <a:pt x="2674557" y="5915406"/>
                </a:cubicBezTo>
                <a:cubicBezTo>
                  <a:pt x="1722629" y="5352542"/>
                  <a:pt x="839471" y="4740974"/>
                  <a:pt x="49658" y="4097719"/>
                </a:cubicBezTo>
                <a:lnTo>
                  <a:pt x="49658" y="4097655"/>
                </a:lnTo>
                <a:cubicBezTo>
                  <a:pt x="33021" y="4084130"/>
                  <a:pt x="16511" y="4070541"/>
                  <a:pt x="1" y="4057015"/>
                </a:cubicBezTo>
                <a:lnTo>
                  <a:pt x="1" y="4218432"/>
                </a:lnTo>
                <a:cubicBezTo>
                  <a:pt x="787210" y="4856925"/>
                  <a:pt x="1665352" y="5463921"/>
                  <a:pt x="2610930" y="6023039"/>
                </a:cubicBezTo>
                <a:cubicBezTo>
                  <a:pt x="2858072" y="6169184"/>
                  <a:pt x="3109739" y="6312012"/>
                  <a:pt x="3365406" y="6451267"/>
                </a:cubicBezTo>
                <a:lnTo>
                  <a:pt x="4143762" y="6858000"/>
                </a:lnTo>
                <a:lnTo>
                  <a:pt x="3708719" y="6858000"/>
                </a:lnTo>
                <a:lnTo>
                  <a:pt x="3205251" y="6602691"/>
                </a:lnTo>
                <a:cubicBezTo>
                  <a:pt x="3039032" y="6516085"/>
                  <a:pt x="2874519" y="6428010"/>
                  <a:pt x="2711895" y="6338507"/>
                </a:cubicBezTo>
                <a:cubicBezTo>
                  <a:pt x="1759713" y="5814441"/>
                  <a:pt x="873507" y="5243703"/>
                  <a:pt x="77852" y="4642041"/>
                </a:cubicBezTo>
                <a:lnTo>
                  <a:pt x="77915" y="4641977"/>
                </a:lnTo>
                <a:cubicBezTo>
                  <a:pt x="51817" y="4622292"/>
                  <a:pt x="25909" y="4602480"/>
                  <a:pt x="1" y="4582732"/>
                </a:cubicBezTo>
                <a:lnTo>
                  <a:pt x="1" y="4750245"/>
                </a:lnTo>
                <a:cubicBezTo>
                  <a:pt x="800101" y="5355019"/>
                  <a:pt x="1690879" y="5928678"/>
                  <a:pt x="2647633" y="6455283"/>
                </a:cubicBezTo>
                <a:lnTo>
                  <a:pt x="3410528" y="6858000"/>
                </a:lnTo>
                <a:lnTo>
                  <a:pt x="2941892" y="6858000"/>
                </a:lnTo>
                <a:cubicBezTo>
                  <a:pt x="1919034" y="6347587"/>
                  <a:pt x="962724" y="5784723"/>
                  <a:pt x="105855" y="5186045"/>
                </a:cubicBezTo>
                <a:cubicBezTo>
                  <a:pt x="70422" y="5161280"/>
                  <a:pt x="35180" y="5136452"/>
                  <a:pt x="64" y="5111560"/>
                </a:cubicBezTo>
                <a:lnTo>
                  <a:pt x="1" y="5111560"/>
                </a:lnTo>
                <a:lnTo>
                  <a:pt x="1" y="5284851"/>
                </a:lnTo>
                <a:cubicBezTo>
                  <a:pt x="8256" y="5290630"/>
                  <a:pt x="16447" y="5296408"/>
                  <a:pt x="24702" y="5302187"/>
                </a:cubicBezTo>
                <a:cubicBezTo>
                  <a:pt x="816865" y="5855589"/>
                  <a:pt x="1693228" y="6378512"/>
                  <a:pt x="2628202" y="6858000"/>
                </a:cubicBezTo>
                <a:lnTo>
                  <a:pt x="2116206" y="6858000"/>
                </a:lnTo>
                <a:lnTo>
                  <a:pt x="1597272" y="6587962"/>
                </a:lnTo>
                <a:cubicBezTo>
                  <a:pt x="1085411" y="6313639"/>
                  <a:pt x="595694" y="6026912"/>
                  <a:pt x="133160" y="5730113"/>
                </a:cubicBezTo>
                <a:lnTo>
                  <a:pt x="1" y="5643859"/>
                </a:lnTo>
                <a:lnTo>
                  <a:pt x="1" y="5643753"/>
                </a:lnTo>
                <a:lnTo>
                  <a:pt x="0" y="56437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F59914A-85D7-00AF-1D92-D5B243D49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30092"/>
            <a:ext cx="5438530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r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32885DE-639F-10B6-0724-0613C96BEA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245528"/>
            <a:ext cx="5438530" cy="639865"/>
          </a:xfrm>
        </p:spPr>
        <p:txBody>
          <a:bodyPr lIns="36000" tIns="36000" rIns="36000" bIns="36000"/>
          <a:lstStyle>
            <a:lvl1pPr algn="r">
              <a:defRPr sz="18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6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14957-BA09-D844-BC26-1585B22C65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9647" y="1212576"/>
            <a:ext cx="11271980" cy="500615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FCF50C3-9E53-354D-BB1D-D353515C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7" y="363429"/>
            <a:ext cx="10348056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7086B17-F6F5-FB47-B23B-373700507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916BC464-DCD5-D342-9882-51FA94E8C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77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0011" y="363429"/>
            <a:ext cx="10347692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25F6FAB-B029-214C-AC15-E5F003195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8B695FE9-F63F-6240-9180-2B6BD63C4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18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6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59B32AE-B6DA-5E49-A7F1-D0E020C3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1463042"/>
            <a:ext cx="9518408" cy="1123241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303CD-B752-B142-9751-ABA624A4B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431" y="2834483"/>
            <a:ext cx="9518408" cy="2867070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/>
            </a:lvl2pPr>
            <a:lvl3pPr marL="219064" indent="0" algn="ctr">
              <a:buNone/>
              <a:defRPr/>
            </a:lvl3pPr>
            <a:lvl4pPr marL="495276" indent="0" algn="ctr">
              <a:buNone/>
              <a:defRPr/>
            </a:lvl4pPr>
            <a:lvl5pPr marL="676242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2E34D-F0E7-9541-90D6-7CCC626CD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82C8049-200F-3242-84B1-0B72C077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F6F0EC6C-4030-B841-A014-77E197FC2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22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&amp;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59B32AE-B6DA-5E49-A7F1-D0E020C3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1463042"/>
            <a:ext cx="9518408" cy="112324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ctr"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303CD-B752-B142-9751-ABA624A4B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431" y="2834483"/>
            <a:ext cx="9518408" cy="286707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  <a:lvl2pPr marL="0" indent="0" algn="ctr">
              <a:buNone/>
              <a:defRPr/>
            </a:lvl2pPr>
            <a:lvl3pPr marL="219064" indent="0" algn="ctr">
              <a:buNone/>
              <a:defRPr/>
            </a:lvl3pPr>
            <a:lvl4pPr marL="495276" indent="0" algn="ctr">
              <a:buNone/>
              <a:defRPr/>
            </a:lvl4pPr>
            <a:lvl5pPr marL="676242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610A190-E9CD-CB4B-B7C1-CDA0707FF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9B0134A-8742-6441-BD65-2DF8FA34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42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14957-BA09-D844-BC26-1585B22C65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9645" y="1212576"/>
            <a:ext cx="5549712" cy="500615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412D2F0-25A8-AC49-B008-C3648EF323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2645" y="1212576"/>
            <a:ext cx="5549712" cy="500615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B835561-F259-8245-BE8B-A510ABBA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5" y="363429"/>
            <a:ext cx="10348056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26B1C67-7450-214C-8BBF-5A49422BA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40F50F02-88AD-E343-A885-4DF8F3B07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41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B5B0F-79C5-4044-A4F7-02CA06809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9B58C-ECC0-F54B-ABE9-0CE3D3AB5F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0011" y="363429"/>
            <a:ext cx="5176339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2A778BC9-DF13-7345-9BD6-2BD096E557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648" y="1212576"/>
            <a:ext cx="5176704" cy="500615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18147-B6CB-B04A-AB5A-9D6B54553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4E5D918-B297-2D45-90E4-E8AF24FA7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DD61737C-D542-F74F-A8F2-8E5F0F49C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72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56723" y="4193129"/>
            <a:ext cx="5255952" cy="923703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F84C02-5323-8848-A647-429F4946B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3" y="5116832"/>
            <a:ext cx="5255952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E5312-7A1F-4449-9E06-8FDC48E6E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359999"/>
            <a:ext cx="3210535" cy="1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14957-BA09-D844-BC26-1585B22C65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9645" y="1185922"/>
            <a:ext cx="11271979" cy="206933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F3A6818-464F-064B-BF60-BE84545C9B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3095527-E6A5-384C-B95C-709D6164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5" y="363428"/>
            <a:ext cx="10348056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E7BF6072-DB19-EC43-A635-E419686F1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2855AB64-5D91-8B41-936E-80C9F2F2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74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i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9B58C-ECC0-F54B-ABE9-0CE3D3AB5F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999" y="0"/>
            <a:ext cx="4064000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0011" y="363429"/>
            <a:ext cx="7208310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2A778BC9-DF13-7345-9BD6-2BD096E557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647" y="1212576"/>
            <a:ext cx="7208674" cy="500615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EBCD4-5E9F-CC46-8C5D-F7FDE5C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59AA3DE-E54A-474A-A7E7-236BA514E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9633D03A-7D0F-7444-9EAD-3B5B38B9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35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BAC4504-A8C4-444A-A399-C0534F5C3F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6408" y="1341914"/>
            <a:ext cx="7075951" cy="487681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0A9AF3-F7CE-5941-ABFC-C3BC939E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B55438-2543-6340-AAF8-36A0119359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642" y="1341913"/>
            <a:ext cx="3805018" cy="229503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A074CF6-4774-FA4E-ABD6-8CB382DDC1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642" y="3923697"/>
            <a:ext cx="3805018" cy="229503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5A680ABE-0A61-C645-A4D6-2F1E9250F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8191593D-7110-874C-AA24-177B3947E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77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2FC60-AD9E-824B-9A84-33BA28EDED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643" y="1971913"/>
            <a:ext cx="2520000" cy="189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B68A6FA-3E1C-BE43-AD34-FC0857DA45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69905" y="1341913"/>
            <a:ext cx="1890000" cy="25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3059031-BBE0-A044-8EF4-6367F28CDC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643" y="4046065"/>
            <a:ext cx="4608000" cy="217266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C14C549-F613-6542-90BE-C7DF5C26C6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01995" y="1341916"/>
            <a:ext cx="6330364" cy="487681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869C8F-ABF6-1D49-871C-50B206E5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463323E-F142-784F-B5FC-5D383754E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C3743196-49B7-D546-9431-EF8174E09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48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&amp;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3E396255-B211-364D-AD0B-824039C2610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53193" y="3538949"/>
            <a:ext cx="3466008" cy="315071"/>
          </a:xfrm>
        </p:spPr>
        <p:txBody>
          <a:bodyPr lIns="0" tIns="36000" rIns="0" bIns="36000" anchor="b"/>
          <a:lstStyle>
            <a:lvl1pPr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007BA-DBA0-6242-9FED-0D143871AA6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9646" y="3854020"/>
            <a:ext cx="3460253" cy="2364711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56DD9AF3-B83B-2347-B7BB-5161C61B00E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69057" y="3538949"/>
            <a:ext cx="3466008" cy="315071"/>
          </a:xfrm>
        </p:spPr>
        <p:txBody>
          <a:bodyPr lIns="0" tIns="36000" rIns="0" bIns="36000" anchor="b"/>
          <a:lstStyle>
            <a:lvl1pPr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769CBA5-308D-C84F-B5A7-7D8C90A735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75510" y="3854020"/>
            <a:ext cx="3460253" cy="2364711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ECC048DD-194F-D64D-AFEC-50321571733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65983" y="3538949"/>
            <a:ext cx="3466008" cy="315071"/>
          </a:xfrm>
        </p:spPr>
        <p:txBody>
          <a:bodyPr lIns="0" tIns="36000" rIns="0" bIns="36000" anchor="b"/>
          <a:lstStyle>
            <a:lvl1pPr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44B0415-12E8-5944-812E-ACB8EF0A734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72436" y="3854020"/>
            <a:ext cx="3460253" cy="2364711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017C303-79FD-B847-A67D-04910B04E0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642" y="1341913"/>
            <a:ext cx="3459559" cy="20870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F6ABFAA-74F4-C041-BAFA-7B456F5F9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365690" y="1341913"/>
            <a:ext cx="3459559" cy="20870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64CA9A9-C793-1B48-8276-6A469F054D2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265983" y="1341913"/>
            <a:ext cx="3459559" cy="20870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7F250A7B-BEAE-A84A-85AE-0DBB3D78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E3039C0D-03DB-844D-892A-A8B6572CF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4B58F3F2-0FFB-2840-A2F7-274B649E5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91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1428B650-2C6B-7548-AD8E-4C3A39C8DA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77337" y="3268165"/>
            <a:ext cx="2520000" cy="315071"/>
          </a:xfrm>
        </p:spPr>
        <p:txBody>
          <a:bodyPr lIns="0" tIns="36000" rIns="0" bIns="36000" anchor="b"/>
          <a:lstStyle>
            <a:lvl1pPr>
              <a:defRPr sz="12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CFC64C47-AEA5-A742-9A5A-A900841CEE0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4663" y="3268165"/>
            <a:ext cx="2520000" cy="315071"/>
          </a:xfrm>
        </p:spPr>
        <p:txBody>
          <a:bodyPr lIns="0" tIns="36000" rIns="0" bIns="36000" anchor="b"/>
          <a:lstStyle>
            <a:lvl1pPr>
              <a:defRPr sz="12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3E396255-B211-364D-AD0B-824039C2610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60011" y="3268165"/>
            <a:ext cx="2520000" cy="315071"/>
          </a:xfrm>
        </p:spPr>
        <p:txBody>
          <a:bodyPr lIns="0" tIns="36000" rIns="0" bIns="36000" anchor="b"/>
          <a:lstStyle>
            <a:lvl1pPr>
              <a:defRPr sz="12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1BC75FBD-CC67-0440-983C-2CCD13511C7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211991" y="3268165"/>
            <a:ext cx="2520000" cy="315071"/>
          </a:xfrm>
        </p:spPr>
        <p:txBody>
          <a:bodyPr lIns="0" tIns="36000" rIns="0" bIns="36000" anchor="b"/>
          <a:lstStyle>
            <a:lvl1pPr>
              <a:defRPr sz="12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AEC658-A689-234F-8F78-9FE03CC5952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4195" y="3704437"/>
            <a:ext cx="2515816" cy="2514296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066FECA-BF8B-E348-A2E2-4EC5ABA4DB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77337" y="3704437"/>
            <a:ext cx="2515816" cy="2514296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C7F7AE7-10C1-1048-8958-9FA82815642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90480" y="3704437"/>
            <a:ext cx="2515816" cy="2514296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71B9994-2824-C244-B65D-3289DD3117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14083" y="3704437"/>
            <a:ext cx="2515816" cy="2514296"/>
          </a:xfrm>
        </p:spPr>
        <p:txBody>
          <a:bodyPr lIns="0" tIns="36000" rIns="0" bIns="36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8438B373-FBAE-B844-AA7E-EF5748CB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4D83B8D-0782-F341-9B71-500567CE4D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642" y="1341914"/>
            <a:ext cx="2515817" cy="17993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52F944-8B6C-DB4F-892E-83AA845221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77337" y="1341914"/>
            <a:ext cx="2515817" cy="17993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3A2ACCE-BDC1-9A4D-AD66-CBA8E30E6DB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90479" y="1341914"/>
            <a:ext cx="2515817" cy="17993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13410A-0D40-944A-8B3F-0C5FD1AE64F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203621" y="1341914"/>
            <a:ext cx="2515817" cy="179933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74DCB407-E9BE-1F49-A97D-A1584B023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29" name="Slide Number Placeholder 12">
            <a:extLst>
              <a:ext uri="{FF2B5EF4-FFF2-40B4-BE49-F238E27FC236}">
                <a16:creationId xmlns:a16="http://schemas.microsoft.com/office/drawing/2014/main" id="{F244BFC9-8611-2042-87FF-C7CAF263C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94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&amp; 8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D690B42-29B5-DE49-AE25-62052C6B57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0010" y="3044361"/>
            <a:ext cx="2515815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0409CD7-B0E7-1E45-B363-12503FFDA0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78731" y="3044360"/>
            <a:ext cx="2515816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8C3DEEA-4243-1241-9719-1E369FBE44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97453" y="3044357"/>
            <a:ext cx="2515816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2FCF8C77-2EB4-044C-92DA-53916301EBD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0011" y="5576194"/>
            <a:ext cx="2515814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FAE1B38-4C98-0C4F-BFB5-C7139164707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216174" y="3044357"/>
            <a:ext cx="2515818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F23CAD6-24FA-E846-82EF-E323FC1D90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011" y="1341914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D682D44-F8AF-4C40-958A-95401DFA4D7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378732" y="1341914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555BB1-36CF-0042-83A5-4991A80DAA0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297453" y="1341914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7D15F4B-C0E5-8F41-B727-54D7877601B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216175" y="1341914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9594A71-A075-4547-84D6-9B6080AF298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60011" y="3854586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40D81CA-194D-8D41-81C7-8C32FBF11C2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78731" y="5557032"/>
            <a:ext cx="2515816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D5E831A-B19A-FF44-99FE-BAFFAAB3868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97453" y="5557029"/>
            <a:ext cx="2515816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086E949-B851-E044-82C0-1F4C2B999DF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216174" y="5557029"/>
            <a:ext cx="2515818" cy="642539"/>
          </a:xfrm>
        </p:spPr>
        <p:txBody>
          <a:bodyPr lIns="0" tIns="36000" rIns="0" bIns="3600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  <a:lvl2pPr marL="0" indent="0" algn="ctr">
              <a:buNone/>
              <a:defRPr sz="1200"/>
            </a:lvl2pPr>
            <a:lvl3pPr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6BD9EE7D-0CA5-5A48-81FC-02636B8265C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378732" y="3854586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DF281189-2A35-7941-8812-163C7AA7078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297453" y="3854586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D2E732A7-A170-BB4A-98E8-BB2D2F5076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216175" y="3854586"/>
            <a:ext cx="2515817" cy="162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C7BED0A8-C9A7-9C4A-91DE-A8E7E04D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AFE9EE8B-1EDD-7B4E-B8D2-F3DE24740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29" name="Slide Number Placeholder 12">
            <a:extLst>
              <a:ext uri="{FF2B5EF4-FFF2-40B4-BE49-F238E27FC236}">
                <a16:creationId xmlns:a16="http://schemas.microsoft.com/office/drawing/2014/main" id="{EE245714-C88B-7748-A4FE-E7CC606A2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36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64602B3-A984-4F4B-8CBF-7109B69B0B5F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771115" y="1828348"/>
            <a:ext cx="3267000" cy="3267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31C68DF-D800-7F43-8074-F7EE60793091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4462500" y="1795500"/>
            <a:ext cx="3267000" cy="326700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A74573-E0D5-C74B-ACFE-69E52AFE7852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153885" y="1795500"/>
            <a:ext cx="3267000" cy="32670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3135F2-012C-0643-AC06-D4E193849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4612F5A-499A-464D-A973-1DF60E91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2741192-6FF9-9A4F-98A6-06CE86616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005D3270-A13F-E040-A2CB-AC0638D39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59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DD1AEA4-A5CF-7B4A-8A3D-7D5E13403C0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459644" y="2141999"/>
            <a:ext cx="2574001" cy="2574001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6494BD5-DC76-E84A-9F74-35A8EB768283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3359214" y="2141999"/>
            <a:ext cx="2574001" cy="2574001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80ECF54-0802-DF4D-A3AA-4CA08C37EB07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258784" y="2141998"/>
            <a:ext cx="2574001" cy="2574001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89379A0-1493-8947-96EC-41AB639287E7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9158353" y="2141997"/>
            <a:ext cx="2574001" cy="2574001"/>
          </a:xfrm>
          <a:prstGeom prst="ellipse">
            <a:avLst/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6F072-6296-8D49-AD25-4C451C570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3EAB1F0-6D02-394E-A4C7-B4ADD9F6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B27ECAB-DA4C-5C49-8DCF-0393CA4A5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791FC05C-5D28-574B-83AF-7D50C249D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1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9CB7C6F-7E75-CE4D-8652-18626AA5746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983653" y="1159765"/>
            <a:ext cx="2574001" cy="2574001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694DE28-D22F-EE42-8CA8-16BD0FEA354A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4808997" y="1159765"/>
            <a:ext cx="2574001" cy="2574001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5B6D23-8F10-E446-9E3D-79515421F057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8634343" y="1159765"/>
            <a:ext cx="2574001" cy="2574001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56CF8D3-01DE-4648-B227-12DA61E2EB89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2896325" y="3623390"/>
            <a:ext cx="2574001" cy="2574001"/>
          </a:xfrm>
          <a:prstGeom prst="ellipse">
            <a:avLst/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0BC0FD0-710E-E54A-AE09-3D64D6A55A1B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>
          <a:xfrm>
            <a:off x="6721670" y="3623391"/>
            <a:ext cx="2574001" cy="2574001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70D5BD-3B89-ED4C-88AF-CA1E1D3F9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2BBE655-7DCB-624D-8A48-6E79DE2C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4" y="363428"/>
            <a:ext cx="10348055" cy="67540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6A86A48-F81D-0B47-B321-620F5AD2E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96769D14-6ED1-644F-A1BC-B82D95D14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40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ECBC2EC-7C6B-3382-A77E-B41DAE578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624" y="1974492"/>
            <a:ext cx="9000751" cy="923703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ctr">
              <a:defRPr sz="2400" b="1" i="0" baseline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6781086-EA0F-4CD6-8A00-6DCCCB6C41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5624" y="2919279"/>
            <a:ext cx="9000751" cy="639865"/>
          </a:xfrm>
        </p:spPr>
        <p:txBody>
          <a:bodyPr lIns="36000" tIns="36000" rIns="36000" bIns="36000"/>
          <a:lstStyle>
            <a:lvl1pPr algn="ctr">
              <a:defRPr sz="1800">
                <a:solidFill>
                  <a:schemeClr val="accent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3906A-1724-4D53-65BE-32A26EF8CC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5330533"/>
            <a:ext cx="3210535" cy="1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CBAF08-B5FB-FE4F-A5CF-4284BB8F84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4" y="5330533"/>
            <a:ext cx="3210535" cy="116746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A788FC-EF7B-0845-8249-6F2BE4A57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0275" y="3168461"/>
            <a:ext cx="6421189" cy="5210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Logo Line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757AE-A860-63EC-02E9-95FEACDF3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39" y="5933866"/>
            <a:ext cx="6684176" cy="396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4FBCE-EB9A-1E45-B187-347055980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359999"/>
            <a:ext cx="3210535" cy="11674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DFC621-FB58-3F4E-A55B-CCFBD5AE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594" y="3168461"/>
            <a:ext cx="6814621" cy="5210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algn="r">
              <a:defRPr sz="24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3E18-C1AD-0A2C-EF5D-DB4C3AC3D2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4738" y="1764725"/>
            <a:ext cx="7448304" cy="923703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r">
              <a:defRPr sz="2400" b="1" i="0" baseline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021AACE-8B14-3235-6961-2222397D5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738" y="2688428"/>
            <a:ext cx="7448304" cy="639865"/>
          </a:xfrm>
        </p:spPr>
        <p:txBody>
          <a:bodyPr lIns="36000" tIns="36000" rIns="36000" bIns="36000"/>
          <a:lstStyle>
            <a:lvl1pPr algn="r">
              <a:defRPr sz="1800">
                <a:solidFill>
                  <a:schemeClr val="accent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9CCB5-8ED7-8741-9745-5E4013405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465" y="5330533"/>
            <a:ext cx="3210535" cy="1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74A74F-4065-2B45-B30D-8149B5BB4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969" y="2040834"/>
            <a:ext cx="6317032" cy="4147929"/>
          </a:xfrm>
        </p:spPr>
        <p:txBody>
          <a:bodyPr/>
          <a:lstStyle>
            <a:lvl1pPr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014ABED-CA9C-FC49-B66B-B14A2DE948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9817" y="2040832"/>
            <a:ext cx="560540" cy="4147931"/>
          </a:xfrm>
        </p:spPr>
        <p:txBody>
          <a:bodyPr/>
          <a:lstStyle>
            <a:lvl1pPr algn="r">
              <a:spcAft>
                <a:spcPts val="600"/>
              </a:spcAft>
              <a:defRPr sz="1600" b="1">
                <a:solidFill>
                  <a:schemeClr val="bg2"/>
                </a:solidFill>
              </a:defRPr>
            </a:lvl1pPr>
            <a:lvl2pPr algn="r">
              <a:spcAft>
                <a:spcPts val="600"/>
              </a:spcAft>
              <a:buNone/>
              <a:defRPr sz="1600" b="0"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1</a:t>
            </a:r>
          </a:p>
          <a:p>
            <a:pPr lvl="1"/>
            <a:endParaRPr lang="en-GB"/>
          </a:p>
          <a:p>
            <a:pPr lvl="0"/>
            <a:r>
              <a:rPr lang="en-GB"/>
              <a:t>2</a:t>
            </a:r>
          </a:p>
          <a:p>
            <a:pPr lvl="1"/>
            <a:endParaRPr lang="en-GB"/>
          </a:p>
          <a:p>
            <a:pPr lvl="0"/>
            <a:r>
              <a:rPr lang="en-GB"/>
              <a:t>3</a:t>
            </a:r>
          </a:p>
          <a:p>
            <a:pPr lvl="1"/>
            <a:endParaRPr lang="en-GB"/>
          </a:p>
          <a:p>
            <a:pPr lvl="0"/>
            <a:r>
              <a:rPr lang="en-GB"/>
              <a:t>4</a:t>
            </a:r>
          </a:p>
          <a:p>
            <a:pPr lvl="0"/>
            <a:endParaRPr lang="en-GB"/>
          </a:p>
          <a:p>
            <a:pPr lvl="0"/>
            <a:r>
              <a:rPr lang="en-GB"/>
              <a:t>5</a:t>
            </a:r>
          </a:p>
          <a:p>
            <a:pPr lvl="1"/>
            <a:endParaRPr lang="en-GB"/>
          </a:p>
          <a:p>
            <a:pPr lvl="1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3D8F1-7F35-614F-A449-FA7B40FA23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5411094"/>
            <a:ext cx="1274247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7C9A46-93C4-7D4F-84B3-F6DF32D05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723" y="1114241"/>
            <a:ext cx="6644252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4B780F9-8681-1541-94C2-60AC05A90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3" y="2129677"/>
            <a:ext cx="6644252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B0FAE5-E035-539E-E804-9BBEFCDD3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5411094"/>
            <a:ext cx="1274247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D4303F-510A-58A6-E64D-B64765EB9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6722" y="4444295"/>
            <a:ext cx="7438637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A7CFDF8-2C2B-51C1-BCFB-E6D6EC4FF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722" y="5459731"/>
            <a:ext cx="7438637" cy="639865"/>
          </a:xfrm>
        </p:spPr>
        <p:txBody>
          <a:bodyPr lIns="36000" tIns="36000" rIns="36000" bIns="36000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5F6DBC-C729-723B-F8A2-2560F2BAAD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430050"/>
            <a:ext cx="1274247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8CF08F-3BD4-754F-803D-724D86A38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430050"/>
            <a:ext cx="1274247" cy="10193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51619EC-2B60-284C-A9C8-3CA051A475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4749" y="2024460"/>
            <a:ext cx="8182501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ctr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0BA84F1-F27B-3A4E-9187-DE2C0DFE3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4749" y="3039896"/>
            <a:ext cx="8182501" cy="639865"/>
          </a:xfrm>
        </p:spPr>
        <p:txBody>
          <a:bodyPr lIns="36000" tIns="36000" rIns="36000" bIns="36000"/>
          <a:lstStyle>
            <a:lvl1pPr algn="ctr"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4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7D1AF-6AE1-57B2-B6F0-785A58B79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014" y="430050"/>
            <a:ext cx="1274247" cy="10193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897D51-D22C-6D12-E211-E4ACEADCDE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4749" y="2024460"/>
            <a:ext cx="8182501" cy="1015436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ctr">
              <a:defRPr sz="2800" b="1" i="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1183137-A323-5478-1148-28B8EEF24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4749" y="3039896"/>
            <a:ext cx="8182501" cy="639865"/>
          </a:xfrm>
        </p:spPr>
        <p:txBody>
          <a:bodyPr lIns="36000" tIns="36000" rIns="36000" bIns="36000"/>
          <a:lstStyle>
            <a:lvl1pPr algn="ctr">
              <a:defRPr sz="180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40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60011" y="365237"/>
            <a:ext cx="10348056" cy="6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INSERT HEADER, 18PT, BOLD (2 LINES MAX.)</a:t>
            </a:r>
            <a:br>
              <a:rPr lang="en-US"/>
            </a:br>
            <a:r>
              <a:rPr lang="en-US"/>
              <a:t>INSERT SUBHEADER IF REQUIRED, 16PT, REGULAR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60011" y="1210155"/>
            <a:ext cx="11271980" cy="50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Insert body text here in 16pt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F5DEB-A3CA-C547-ADAE-311C6BEF8536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509" y="315277"/>
            <a:ext cx="957360" cy="765888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F4B4A5B-BE3B-B540-AB05-9FCF29B2F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0011" y="63420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Strictly Confidential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4A086CD9-DE52-BF45-984A-9446E3771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067" y="6342064"/>
            <a:ext cx="92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MY"/>
              <a:t> Page </a:t>
            </a:r>
            <a:fld id="{8B92AC02-628B-473E-8AF7-63C5EC73677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87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178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78" rtl="0" eaLnBrk="1" latinLnBrk="0" hangingPunct="1">
        <a:spcBef>
          <a:spcPts val="0"/>
        </a:spcBef>
        <a:spcAft>
          <a:spcPts val="600"/>
        </a:spcAft>
        <a:buFontTx/>
        <a:buNone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1925" indent="-261925" algn="l" defTabSz="457178" rtl="0" eaLnBrk="1" latinLnBrk="0" hangingPunct="1">
        <a:spcBef>
          <a:spcPts val="0"/>
        </a:spcBef>
        <a:spcAft>
          <a:spcPts val="600"/>
        </a:spcAft>
        <a:buFont typeface="Arial"/>
        <a:buChar char="•"/>
        <a:tabLst>
          <a:tab pos="92070" algn="l"/>
        </a:tabLst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7651" indent="-228589" algn="l" defTabSz="536548" rtl="0" eaLnBrk="1" latinLnBrk="0" hangingPunct="1">
        <a:spcBef>
          <a:spcPts val="0"/>
        </a:spcBef>
        <a:spcAft>
          <a:spcPts val="600"/>
        </a:spcAft>
        <a:buFont typeface="Courier New"/>
        <a:buChar char="o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3865" indent="-228589" algn="l" defTabSz="536548" rtl="0" eaLnBrk="1" latinLnBrk="0" hangingPunct="1">
        <a:spcBef>
          <a:spcPts val="0"/>
        </a:spcBef>
        <a:spcAft>
          <a:spcPts val="600"/>
        </a:spcAft>
        <a:buFont typeface="Wingdings" charset="2"/>
        <a:buChar char="§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4829" indent="-228589" algn="l" defTabSz="615919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668389-5F0F-84A5-D857-E37AA81D7FCB}"/>
              </a:ext>
            </a:extLst>
          </p:cNvPr>
          <p:cNvSpPr txBox="1">
            <a:spLocks/>
          </p:cNvSpPr>
          <p:nvPr/>
        </p:nvSpPr>
        <p:spPr>
          <a:xfrm>
            <a:off x="201547" y="457320"/>
            <a:ext cx="8936939" cy="40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Snapshot of MISC GAS Operational Highlights as of June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98897C-45CA-A2E4-4AEC-4BFC59B3D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83608"/>
              </p:ext>
            </p:extLst>
          </p:nvPr>
        </p:nvGraphicFramePr>
        <p:xfrm>
          <a:off x="295899" y="968379"/>
          <a:ext cx="11600202" cy="544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0578">
                  <a:extLst>
                    <a:ext uri="{9D8B030D-6E8A-4147-A177-3AD203B41FA5}">
                      <a16:colId xmlns:a16="http://schemas.microsoft.com/office/drawing/2014/main" val="4166372707"/>
                    </a:ext>
                  </a:extLst>
                </a:gridCol>
                <a:gridCol w="4069624">
                  <a:extLst>
                    <a:ext uri="{9D8B030D-6E8A-4147-A177-3AD203B41FA5}">
                      <a16:colId xmlns:a16="http://schemas.microsoft.com/office/drawing/2014/main" val="3992727522"/>
                    </a:ext>
                  </a:extLst>
                </a:gridCol>
              </a:tblGrid>
              <a:tr h="272098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78678"/>
                  </a:ext>
                </a:extLst>
              </a:tr>
              <a:tr h="272098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6548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8444AAA-84C8-AA4F-BA21-BBBD5F10D96C}"/>
              </a:ext>
            </a:extLst>
          </p:cNvPr>
          <p:cNvGrpSpPr/>
          <p:nvPr/>
        </p:nvGrpSpPr>
        <p:grpSpPr>
          <a:xfrm>
            <a:off x="2212338" y="1148447"/>
            <a:ext cx="5545394" cy="1883424"/>
            <a:chOff x="3359394" y="1372404"/>
            <a:chExt cx="5545394" cy="18834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FCF2D3-5A17-FCDE-5ECF-EA822457AD4C}"/>
                </a:ext>
              </a:extLst>
            </p:cNvPr>
            <p:cNvSpPr txBox="1"/>
            <p:nvPr/>
          </p:nvSpPr>
          <p:spPr>
            <a:xfrm>
              <a:off x="3617680" y="1372404"/>
              <a:ext cx="5053588" cy="307777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274320" indent="0" algn="ctr" defTabSz="457178" rtl="0" eaLnBrk="1" latinLnBrk="0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 sz="1400" b="0" i="0" kern="1200" spc="-10" baseline="0">
                  <a:solidFill>
                    <a:srgbClr val="413E4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</a:rPr>
                <a:t>Our LNG Carriers have safely made a cumulative total of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DB7E18-B5BF-2CB1-E2CF-E43FEC85AD5F}"/>
                </a:ext>
              </a:extLst>
            </p:cNvPr>
            <p:cNvSpPr txBox="1"/>
            <p:nvPr/>
          </p:nvSpPr>
          <p:spPr>
            <a:xfrm>
              <a:off x="3522046" y="2979057"/>
              <a:ext cx="5200495" cy="27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MY" sz="1200" dirty="0">
                  <a:solidFill>
                    <a:schemeClr val="tx1"/>
                  </a:solidFill>
                  <a:latin typeface="+mn-lt"/>
                </a:rPr>
                <a:t>For 2025, forecasted world LNG trade is 448.8 </a:t>
              </a:r>
              <a:r>
                <a:rPr lang="en-MY" sz="1200" dirty="0" err="1">
                  <a:solidFill>
                    <a:schemeClr val="tx1"/>
                  </a:solidFill>
                  <a:latin typeface="+mn-lt"/>
                </a:rPr>
                <a:t>mtpa</a:t>
              </a:r>
              <a:r>
                <a:rPr lang="en-MY" sz="120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MY" sz="1200" i="1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en-MY" sz="1200" i="1" dirty="0">
                  <a:solidFill>
                    <a:schemeClr val="tx1"/>
                  </a:solidFill>
                  <a:latin typeface="+mn-lt"/>
                </a:rPr>
                <a:t>Source: Drewry)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3277CE-EC31-B225-D46C-DA2625153DC2}"/>
                </a:ext>
              </a:extLst>
            </p:cNvPr>
            <p:cNvGrpSpPr/>
            <p:nvPr/>
          </p:nvGrpSpPr>
          <p:grpSpPr>
            <a:xfrm>
              <a:off x="3985881" y="1747356"/>
              <a:ext cx="4125849" cy="643678"/>
              <a:chOff x="5740" y="4641114"/>
              <a:chExt cx="4125849" cy="734460"/>
            </a:xfrm>
          </p:grpSpPr>
          <p:sp>
            <p:nvSpPr>
              <p:cNvPr id="12" name="Text Placeholder 15">
                <a:extLst>
                  <a:ext uri="{FF2B5EF4-FFF2-40B4-BE49-F238E27FC236}">
                    <a16:creationId xmlns:a16="http://schemas.microsoft.com/office/drawing/2014/main" id="{994924ED-69BC-05F2-4BD5-48B7E87448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0" y="5092702"/>
                <a:ext cx="2060438" cy="282872"/>
              </a:xfrm>
              <a:prstGeom prst="rect">
                <a:avLst/>
              </a:prstGeom>
              <a:noFill/>
              <a:ln w="0" cmpd="sng">
                <a:noFill/>
                <a:prstDash val="solid"/>
              </a:ln>
            </p:spPr>
            <p:txBody>
              <a:bodyPr vert="horz" lIns="0" tIns="0" rIns="0" bIns="0" anchor="t"/>
              <a:lstStyle>
                <a:lvl1pPr marL="0" indent="0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600" b="0" i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61925" indent="-261925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tabLst>
                    <a:tab pos="92070" algn="l"/>
                  </a:tabLst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47651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Courier New"/>
                  <a:buChar char="o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723865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904829" indent="-228589" algn="l" defTabSz="615919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»"/>
                  <a:tabLst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474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n-US" sz="1400" spc="-10" dirty="0">
                    <a:latin typeface="+mn-lt"/>
                  </a:rPr>
                  <a:t>deliveries amounting to </a:t>
                </a:r>
              </a:p>
            </p:txBody>
          </p:sp>
          <p:sp>
            <p:nvSpPr>
              <p:cNvPr id="13" name="Text Placeholder 16">
                <a:extLst>
                  <a:ext uri="{FF2B5EF4-FFF2-40B4-BE49-F238E27FC236}">
                    <a16:creationId xmlns:a16="http://schemas.microsoft.com/office/drawing/2014/main" id="{663DEED9-B670-E99A-00F4-4201040810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234" y="4641114"/>
                <a:ext cx="1417450" cy="424014"/>
              </a:xfrm>
              <a:prstGeom prst="rect">
                <a:avLst/>
              </a:prstGeom>
              <a:noFill/>
              <a:ln w="0" cmpd="sng">
                <a:noFill/>
                <a:prstDash val="solid"/>
              </a:ln>
            </p:spPr>
            <p:txBody>
              <a:bodyPr vert="horz" lIns="0" tIns="0" rIns="0" bIns="0" anchor="t"/>
              <a:lstStyle>
                <a:lvl1pPr marL="0" indent="0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600" b="0" i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61925" indent="-261925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tabLst>
                    <a:tab pos="92070" algn="l"/>
                  </a:tabLst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47651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Courier New"/>
                  <a:buChar char="o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723865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904829" indent="-228589" algn="l" defTabSz="615919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»"/>
                  <a:tabLst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474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n-US" sz="2400" b="1" dirty="0">
                    <a:latin typeface="+mn-lt"/>
                  </a:rPr>
                  <a:t>11,941 </a:t>
                </a:r>
              </a:p>
            </p:txBody>
          </p:sp>
          <p:sp>
            <p:nvSpPr>
              <p:cNvPr id="14" name="Text Placeholder 19">
                <a:extLst>
                  <a:ext uri="{FF2B5EF4-FFF2-40B4-BE49-F238E27FC236}">
                    <a16:creationId xmlns:a16="http://schemas.microsoft.com/office/drawing/2014/main" id="{5835F5EA-9AC3-EF39-0FE9-6F5D8FADA1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1236" y="5082238"/>
                <a:ext cx="2020353" cy="261389"/>
              </a:xfrm>
              <a:prstGeom prst="rect">
                <a:avLst/>
              </a:prstGeom>
              <a:noFill/>
              <a:ln w="0" cmpd="sng">
                <a:noFill/>
                <a:prstDash val="solid"/>
              </a:ln>
            </p:spPr>
            <p:txBody>
              <a:bodyPr vert="horz" lIns="0" tIns="0" rIns="0" bIns="0" anchor="t"/>
              <a:lstStyle>
                <a:lvl1pPr marL="0" indent="0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600" b="0" i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61925" indent="-261925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tabLst>
                    <a:tab pos="92070" algn="l"/>
                  </a:tabLst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47651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Courier New"/>
                  <a:buChar char="o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723865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904829" indent="-228589" algn="l" defTabSz="615919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»"/>
                  <a:tabLst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474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algn="ctr">
                  <a:spcAft>
                    <a:spcPts val="0"/>
                  </a:spcAft>
                </a:pPr>
                <a:r>
                  <a:rPr lang="en-US" sz="1400" spc="-15" dirty="0">
                    <a:latin typeface="+mn-lt"/>
                  </a:rPr>
                  <a:t>million </a:t>
                </a:r>
                <a:r>
                  <a:rPr lang="en-US" sz="1400" spc="-15" dirty="0" err="1">
                    <a:latin typeface="+mn-lt"/>
                  </a:rPr>
                  <a:t>tonnes</a:t>
                </a:r>
                <a:r>
                  <a:rPr lang="en-US" sz="1400" spc="-15" dirty="0">
                    <a:latin typeface="+mn-lt"/>
                  </a:rPr>
                  <a:t> of LNG </a:t>
                </a:r>
              </a:p>
            </p:txBody>
          </p:sp>
          <p:sp>
            <p:nvSpPr>
              <p:cNvPr id="16" name="Text Placeholder 20">
                <a:extLst>
                  <a:ext uri="{FF2B5EF4-FFF2-40B4-BE49-F238E27FC236}">
                    <a16:creationId xmlns:a16="http://schemas.microsoft.com/office/drawing/2014/main" id="{4AB3D13A-7129-5728-6E65-37C41ABC25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5718" y="4667417"/>
                <a:ext cx="1100407" cy="412731"/>
              </a:xfrm>
              <a:prstGeom prst="rect">
                <a:avLst/>
              </a:prstGeom>
              <a:noFill/>
              <a:ln w="0" cmpd="sng">
                <a:noFill/>
                <a:prstDash val="solid"/>
              </a:ln>
            </p:spPr>
            <p:txBody>
              <a:bodyPr vert="horz" lIns="0" tIns="0" rIns="0" bIns="0" anchor="t"/>
              <a:lstStyle>
                <a:lvl1pPr marL="0" indent="0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600" b="0" i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61925" indent="-261925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tabLst>
                    <a:tab pos="92070" algn="l"/>
                  </a:tabLst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47651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Courier New"/>
                  <a:buChar char="o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723865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904829" indent="-228589" algn="l" defTabSz="615919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»"/>
                  <a:tabLst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474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n-US" sz="2400" b="1" dirty="0">
                    <a:latin typeface="+mn-lt"/>
                  </a:rPr>
                  <a:t>628.115 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27B9E42-9122-81A3-EDD9-B82C120F7A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4333" y="4699825"/>
                <a:ext cx="0" cy="534313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AF0203-219E-FB1D-70DD-ED7E8AA46DC3}"/>
                </a:ext>
              </a:extLst>
            </p:cNvPr>
            <p:cNvSpPr txBox="1"/>
            <p:nvPr/>
          </p:nvSpPr>
          <p:spPr>
            <a:xfrm>
              <a:off x="5453212" y="2415932"/>
              <a:ext cx="11076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spc="-5" dirty="0">
                  <a:solidFill>
                    <a:schemeClr val="tx1"/>
                  </a:solidFill>
                  <a:latin typeface="+mn-lt"/>
                </a:rPr>
                <a:t>(since 2005)</a:t>
              </a:r>
            </a:p>
          </p:txBody>
        </p:sp>
        <p:sp>
          <p:nvSpPr>
            <p:cNvPr id="11" name="Text Placeholder 13">
              <a:extLst>
                <a:ext uri="{FF2B5EF4-FFF2-40B4-BE49-F238E27FC236}">
                  <a16:creationId xmlns:a16="http://schemas.microsoft.com/office/drawing/2014/main" id="{F072012D-A181-AC93-EC69-9B70EB407176}"/>
                </a:ext>
              </a:extLst>
            </p:cNvPr>
            <p:cNvSpPr txBox="1">
              <a:spLocks/>
            </p:cNvSpPr>
            <p:nvPr/>
          </p:nvSpPr>
          <p:spPr>
            <a:xfrm>
              <a:off x="3359394" y="2767983"/>
              <a:ext cx="5545394" cy="218523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MY" sz="1200" dirty="0">
                  <a:latin typeface="+mn-lt"/>
                </a:rPr>
                <a:t>MISC’s deliveries for Q2 2025: 7.48 million tonnes of LNG</a:t>
              </a:r>
              <a:endParaRPr lang="en-US" sz="1200" spc="-10" dirty="0">
                <a:latin typeface="+mn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BB3560-FE2C-B41D-DB04-3858A6361DD6}"/>
              </a:ext>
            </a:extLst>
          </p:cNvPr>
          <p:cNvGrpSpPr/>
          <p:nvPr/>
        </p:nvGrpSpPr>
        <p:grpSpPr>
          <a:xfrm>
            <a:off x="8437387" y="1145542"/>
            <a:ext cx="3054716" cy="2352058"/>
            <a:chOff x="8210662" y="3689314"/>
            <a:chExt cx="3054716" cy="2352058"/>
          </a:xfrm>
        </p:grpSpPr>
        <p:sp>
          <p:nvSpPr>
            <p:cNvPr id="35" name="Text Placeholder 27">
              <a:extLst>
                <a:ext uri="{FF2B5EF4-FFF2-40B4-BE49-F238E27FC236}">
                  <a16:creationId xmlns:a16="http://schemas.microsoft.com/office/drawing/2014/main" id="{22B4F34C-CF26-BA96-5FC1-A6B6A2E9929A}"/>
                </a:ext>
              </a:extLst>
            </p:cNvPr>
            <p:cNvSpPr txBox="1">
              <a:spLocks/>
            </p:cNvSpPr>
            <p:nvPr/>
          </p:nvSpPr>
          <p:spPr>
            <a:xfrm>
              <a:off x="8210662" y="3689314"/>
              <a:ext cx="3054716" cy="522644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algn="ctr">
                <a:spcAft>
                  <a:spcPts val="0"/>
                </a:spcAft>
              </a:pPr>
              <a:r>
                <a:rPr lang="en-US" sz="1400" spc="-10">
                  <a:latin typeface="+mn-lt"/>
                </a:rPr>
                <a:t>Our VLECs have safely made a cumulative total of </a:t>
              </a:r>
            </a:p>
          </p:txBody>
        </p:sp>
        <p:sp>
          <p:nvSpPr>
            <p:cNvPr id="36" name="Text Placeholder 28">
              <a:extLst>
                <a:ext uri="{FF2B5EF4-FFF2-40B4-BE49-F238E27FC236}">
                  <a16:creationId xmlns:a16="http://schemas.microsoft.com/office/drawing/2014/main" id="{1EDCE720-8645-9BAD-8A85-2072C314671D}"/>
                </a:ext>
              </a:extLst>
            </p:cNvPr>
            <p:cNvSpPr txBox="1">
              <a:spLocks/>
            </p:cNvSpPr>
            <p:nvPr/>
          </p:nvSpPr>
          <p:spPr>
            <a:xfrm>
              <a:off x="8700413" y="5237052"/>
              <a:ext cx="1080790" cy="643048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400" spc="-10" dirty="0">
                  <a:latin typeface="Arial" panose="02020603050405020304" pitchFamily="2"/>
                </a:rPr>
                <a:t>deliveries amounting to </a:t>
              </a:r>
            </a:p>
          </p:txBody>
        </p:sp>
        <p:sp>
          <p:nvSpPr>
            <p:cNvPr id="37" name="Text Placeholder 30">
              <a:extLst>
                <a:ext uri="{FF2B5EF4-FFF2-40B4-BE49-F238E27FC236}">
                  <a16:creationId xmlns:a16="http://schemas.microsoft.com/office/drawing/2014/main" id="{454FA252-2D8B-2FB0-81B4-B8AE37BB2AC6}"/>
                </a:ext>
              </a:extLst>
            </p:cNvPr>
            <p:cNvSpPr txBox="1">
              <a:spLocks/>
            </p:cNvSpPr>
            <p:nvPr/>
          </p:nvSpPr>
          <p:spPr>
            <a:xfrm>
              <a:off x="9085751" y="4937089"/>
              <a:ext cx="543560" cy="302260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  <a:spcAft>
                  <a:spcPts val="0"/>
                </a:spcAft>
              </a:pPr>
              <a:r>
                <a:rPr lang="en-US" sz="2400" b="1" dirty="0">
                  <a:latin typeface="Arial" panose="02020603050405020304" pitchFamily="2"/>
                </a:rPr>
                <a:t>118 </a:t>
              </a:r>
            </a:p>
          </p:txBody>
        </p:sp>
        <p:sp>
          <p:nvSpPr>
            <p:cNvPr id="38" name="Text Placeholder 36">
              <a:extLst>
                <a:ext uri="{FF2B5EF4-FFF2-40B4-BE49-F238E27FC236}">
                  <a16:creationId xmlns:a16="http://schemas.microsoft.com/office/drawing/2014/main" id="{3AA369A6-98E6-4396-845B-81866398DCED}"/>
                </a:ext>
              </a:extLst>
            </p:cNvPr>
            <p:cNvSpPr txBox="1">
              <a:spLocks/>
            </p:cNvSpPr>
            <p:nvPr/>
          </p:nvSpPr>
          <p:spPr>
            <a:xfrm>
              <a:off x="9858944" y="5256945"/>
              <a:ext cx="1262417" cy="584835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60" algn="ctr">
                <a:spcAft>
                  <a:spcPts val="0"/>
                </a:spcAft>
              </a:pPr>
              <a:r>
                <a:rPr lang="en-US" sz="1400" spc="-10">
                  <a:latin typeface="Arial" panose="02020603050405020304" pitchFamily="2"/>
                </a:rPr>
                <a:t>million </a:t>
              </a:r>
              <a:r>
                <a:rPr lang="en-US" sz="1400" spc="-10" err="1">
                  <a:latin typeface="Arial" panose="02020603050405020304" pitchFamily="2"/>
                </a:rPr>
                <a:t>tonnes</a:t>
              </a:r>
              <a:r>
                <a:rPr lang="en-US" sz="1400" spc="-10">
                  <a:latin typeface="Arial" panose="02020603050405020304" pitchFamily="2"/>
                </a:rPr>
                <a:t> of ethane </a:t>
              </a:r>
            </a:p>
          </p:txBody>
        </p:sp>
        <p:sp>
          <p:nvSpPr>
            <p:cNvPr id="39" name="Text Placeholder 37">
              <a:extLst>
                <a:ext uri="{FF2B5EF4-FFF2-40B4-BE49-F238E27FC236}">
                  <a16:creationId xmlns:a16="http://schemas.microsoft.com/office/drawing/2014/main" id="{E1F83347-0EA4-48CE-9BA2-28E42FC94F61}"/>
                </a:ext>
              </a:extLst>
            </p:cNvPr>
            <p:cNvSpPr txBox="1">
              <a:spLocks/>
            </p:cNvSpPr>
            <p:nvPr/>
          </p:nvSpPr>
          <p:spPr>
            <a:xfrm>
              <a:off x="10305601" y="4953757"/>
              <a:ext cx="746760" cy="302260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00"/>
                </a:lnSpc>
                <a:spcAft>
                  <a:spcPts val="0"/>
                </a:spcAft>
              </a:pPr>
              <a:r>
                <a:rPr lang="en-US" sz="2400" b="1" dirty="0">
                  <a:latin typeface="Arial" panose="02020603050405020304" pitchFamily="2"/>
                </a:rPr>
                <a:t>6.09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5A44DD4-B936-1C2F-7DCD-6F1D9E304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6332" y="4831814"/>
              <a:ext cx="0" cy="771202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C8D95DE-4E19-D25B-53DC-1A367A514C3A}"/>
                </a:ext>
              </a:extLst>
            </p:cNvPr>
            <p:cNvSpPr txBox="1"/>
            <p:nvPr/>
          </p:nvSpPr>
          <p:spPr>
            <a:xfrm>
              <a:off x="9305132" y="5764373"/>
              <a:ext cx="11076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i="1" spc="-5">
                  <a:solidFill>
                    <a:schemeClr val="tx1"/>
                  </a:solidFill>
                  <a:latin typeface="+mn-lt"/>
                </a:rPr>
                <a:t>(since 2020)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64F04F-289E-9824-89B0-8E7102BFDFDF}"/>
              </a:ext>
            </a:extLst>
          </p:cNvPr>
          <p:cNvGrpSpPr/>
          <p:nvPr/>
        </p:nvGrpSpPr>
        <p:grpSpPr>
          <a:xfrm>
            <a:off x="1195683" y="3805328"/>
            <a:ext cx="2291431" cy="2062161"/>
            <a:chOff x="1023702" y="1159336"/>
            <a:chExt cx="2291431" cy="206216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3095934-F515-7115-9F4F-6640A3FB885D}"/>
                </a:ext>
              </a:extLst>
            </p:cNvPr>
            <p:cNvSpPr txBox="1"/>
            <p:nvPr/>
          </p:nvSpPr>
          <p:spPr>
            <a:xfrm>
              <a:off x="1023702" y="1159336"/>
              <a:ext cx="2291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spc="-35">
                  <a:solidFill>
                    <a:schemeClr val="tx1"/>
                  </a:solidFill>
                  <a:latin typeface="+mn-lt"/>
                </a:rPr>
                <a:t>Cargo managed to date : </a:t>
              </a:r>
            </a:p>
            <a:p>
              <a:endParaRPr lang="en-MY" sz="1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Text Placeholder 17">
              <a:extLst>
                <a:ext uri="{FF2B5EF4-FFF2-40B4-BE49-F238E27FC236}">
                  <a16:creationId xmlns:a16="http://schemas.microsoft.com/office/drawing/2014/main" id="{BCFAFE2A-3900-8336-2611-02458694BC4C}"/>
                </a:ext>
              </a:extLst>
            </p:cNvPr>
            <p:cNvSpPr txBox="1">
              <a:spLocks/>
            </p:cNvSpPr>
            <p:nvPr/>
          </p:nvSpPr>
          <p:spPr>
            <a:xfrm>
              <a:off x="1457155" y="2623458"/>
              <a:ext cx="645764" cy="598039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00"/>
                </a:lnSpc>
                <a:spcAft>
                  <a:spcPts val="0"/>
                </a:spcAft>
              </a:pPr>
              <a:r>
                <a:rPr lang="en-US" sz="1400" spc="-40" dirty="0">
                  <a:latin typeface="+mn-lt"/>
                </a:rPr>
                <a:t>FSU 1</a:t>
              </a:r>
            </a:p>
            <a:p>
              <a:pPr>
                <a:lnSpc>
                  <a:spcPts val="1100"/>
                </a:lnSpc>
                <a:spcAft>
                  <a:spcPts val="0"/>
                </a:spcAft>
              </a:pPr>
              <a:r>
                <a:rPr lang="en-US" sz="1400" spc="-40" dirty="0">
                  <a:latin typeface="+mn-lt"/>
                </a:rPr>
                <a:t> </a:t>
              </a:r>
            </a:p>
            <a:p>
              <a:pPr>
                <a:lnSpc>
                  <a:spcPts val="2100"/>
                </a:lnSpc>
                <a:spcBef>
                  <a:spcPts val="135"/>
                </a:spcBef>
                <a:spcAft>
                  <a:spcPts val="0"/>
                </a:spcAft>
              </a:pPr>
              <a:r>
                <a:rPr lang="en-US" sz="2400" b="1" dirty="0">
                  <a:latin typeface="+mn-lt"/>
                </a:rPr>
                <a:t>174</a:t>
              </a:r>
            </a:p>
            <a:p>
              <a:pPr>
                <a:lnSpc>
                  <a:spcPts val="2100"/>
                </a:lnSpc>
                <a:spcBef>
                  <a:spcPts val="135"/>
                </a:spcBef>
                <a:spcAft>
                  <a:spcPts val="0"/>
                </a:spcAft>
              </a:pPr>
              <a:r>
                <a:rPr lang="en-US" sz="2400" b="1" spc="-220" dirty="0">
                  <a:latin typeface="+mn-lt"/>
                </a:rPr>
                <a:t> </a:t>
              </a:r>
            </a:p>
          </p:txBody>
        </p:sp>
        <p:sp>
          <p:nvSpPr>
            <p:cNvPr id="53" name="Text Placeholder 18">
              <a:extLst>
                <a:ext uri="{FF2B5EF4-FFF2-40B4-BE49-F238E27FC236}">
                  <a16:creationId xmlns:a16="http://schemas.microsoft.com/office/drawing/2014/main" id="{740FF834-2F22-3658-BC4D-4BA0B162FFC1}"/>
                </a:ext>
              </a:extLst>
            </p:cNvPr>
            <p:cNvSpPr txBox="1">
              <a:spLocks/>
            </p:cNvSpPr>
            <p:nvPr/>
          </p:nvSpPr>
          <p:spPr>
            <a:xfrm>
              <a:off x="2203009" y="2623458"/>
              <a:ext cx="658296" cy="487710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00"/>
                </a:lnSpc>
                <a:spcAft>
                  <a:spcPts val="0"/>
                </a:spcAft>
              </a:pPr>
              <a:r>
                <a:rPr lang="en-US" sz="1400" spc="-15" dirty="0">
                  <a:latin typeface="+mn-lt"/>
                </a:rPr>
                <a:t>FSU 2</a:t>
              </a:r>
            </a:p>
            <a:p>
              <a:pPr>
                <a:lnSpc>
                  <a:spcPts val="1100"/>
                </a:lnSpc>
                <a:spcAft>
                  <a:spcPts val="0"/>
                </a:spcAft>
              </a:pPr>
              <a:r>
                <a:rPr lang="en-US" sz="1400" b="1" spc="-15" dirty="0">
                  <a:latin typeface="+mn-lt"/>
                </a:rPr>
                <a:t> </a:t>
              </a:r>
            </a:p>
            <a:p>
              <a:pPr>
                <a:lnSpc>
                  <a:spcPts val="2100"/>
                </a:lnSpc>
                <a:spcBef>
                  <a:spcPts val="135"/>
                </a:spcBef>
                <a:spcAft>
                  <a:spcPts val="0"/>
                </a:spcAft>
              </a:pPr>
              <a:r>
                <a:rPr lang="en-US" sz="2400" b="1" dirty="0">
                  <a:latin typeface="+mn-lt"/>
                </a:rPr>
                <a:t>181</a:t>
              </a:r>
              <a:r>
                <a:rPr lang="en-US" sz="2400" b="1" spc="-215" dirty="0">
                  <a:latin typeface="+mn-lt"/>
                </a:rPr>
                <a:t>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DEFBBC-00C6-CA1C-36E7-64FC39F8D7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172" y="2568145"/>
              <a:ext cx="0" cy="570171"/>
            </a:xfrm>
            <a:prstGeom prst="line">
              <a:avLst/>
            </a:prstGeom>
            <a:ln w="63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99E38A1-0311-5426-2509-8E9513C063C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00698" y="1509764"/>
              <a:ext cx="1094105" cy="880745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4ABF32-2901-61B8-A3AA-17EFFFD889D4}"/>
              </a:ext>
            </a:extLst>
          </p:cNvPr>
          <p:cNvGrpSpPr/>
          <p:nvPr/>
        </p:nvGrpSpPr>
        <p:grpSpPr>
          <a:xfrm>
            <a:off x="4261694" y="3805328"/>
            <a:ext cx="3593901" cy="2343057"/>
            <a:chOff x="7219400" y="4282059"/>
            <a:chExt cx="3593901" cy="234305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01B06E5-F8A9-B431-4AF2-DE90A0F4FEC2}"/>
                </a:ext>
              </a:extLst>
            </p:cNvPr>
            <p:cNvGrpSpPr/>
            <p:nvPr/>
          </p:nvGrpSpPr>
          <p:grpSpPr>
            <a:xfrm>
              <a:off x="7219400" y="4282059"/>
              <a:ext cx="3593901" cy="2343057"/>
              <a:chOff x="7219400" y="4282059"/>
              <a:chExt cx="3593901" cy="2343057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EB7FDB6-7004-07ED-31C8-88D49B14C688}"/>
                  </a:ext>
                </a:extLst>
              </p:cNvPr>
              <p:cNvSpPr txBox="1"/>
              <p:nvPr/>
            </p:nvSpPr>
            <p:spPr>
              <a:xfrm>
                <a:off x="8170895" y="4282059"/>
                <a:ext cx="1674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0">
                    <a:solidFill>
                      <a:schemeClr val="tx1"/>
                    </a:solidFill>
                    <a:latin typeface="+mn-lt"/>
                  </a:rPr>
                  <a:t>Volume handled : </a:t>
                </a:r>
              </a:p>
              <a:p>
                <a:endParaRPr lang="en-MY" sz="14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4" name="Text Placeholder 23">
                <a:extLst>
                  <a:ext uri="{FF2B5EF4-FFF2-40B4-BE49-F238E27FC236}">
                    <a16:creationId xmlns:a16="http://schemas.microsoft.com/office/drawing/2014/main" id="{2B1F32CC-2C53-1CDB-2427-AB9B8ACA4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400" y="5697880"/>
                <a:ext cx="3593901" cy="449445"/>
              </a:xfrm>
              <a:prstGeom prst="rect">
                <a:avLst/>
              </a:prstGeom>
              <a:noFill/>
              <a:ln w="0" cmpd="sng">
                <a:noFill/>
                <a:prstDash val="solid"/>
              </a:ln>
            </p:spPr>
            <p:txBody>
              <a:bodyPr vert="horz" lIns="0" tIns="0" rIns="0" bIns="0" anchor="ctr"/>
              <a:lstStyle>
                <a:lvl1pPr marL="0" indent="0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600" b="0" i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61925" indent="-261925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tabLst>
                    <a:tab pos="92070" algn="l"/>
                  </a:tabLst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47651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Courier New"/>
                  <a:buChar char="o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723865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904829" indent="-228589" algn="l" defTabSz="615919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»"/>
                  <a:tabLst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474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n-US" sz="2400" b="1" dirty="0">
                    <a:latin typeface="+mn-lt"/>
                  </a:rPr>
                  <a:t>10.93 million </a:t>
                </a:r>
                <a:r>
                  <a:rPr lang="en-US" sz="2400" b="1" dirty="0" err="1">
                    <a:latin typeface="+mn-lt"/>
                  </a:rPr>
                  <a:t>tonnes</a:t>
                </a:r>
                <a:r>
                  <a:rPr lang="en-US" sz="2400" b="1" dirty="0">
                    <a:latin typeface="+mn-lt"/>
                  </a:rPr>
                  <a:t> </a:t>
                </a:r>
              </a:p>
            </p:txBody>
          </p:sp>
          <p:sp>
            <p:nvSpPr>
              <p:cNvPr id="75" name="Text Placeholder 25">
                <a:extLst>
                  <a:ext uri="{FF2B5EF4-FFF2-40B4-BE49-F238E27FC236}">
                    <a16:creationId xmlns:a16="http://schemas.microsoft.com/office/drawing/2014/main" id="{3987AA2B-98B7-3142-9A0B-A6C6FA6274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7193" y="5633545"/>
                <a:ext cx="2108417" cy="131821"/>
              </a:xfrm>
              <a:prstGeom prst="rect">
                <a:avLst/>
              </a:prstGeom>
              <a:noFill/>
              <a:ln w="0" cmpd="sng">
                <a:noFill/>
                <a:prstDash val="solid"/>
              </a:ln>
            </p:spPr>
            <p:txBody>
              <a:bodyPr vert="horz" lIns="0" tIns="0" rIns="0" bIns="0" anchor="t"/>
              <a:lstStyle>
                <a:lvl1pPr marL="0" indent="0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600" b="0" i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261925" indent="-261925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tabLst>
                    <a:tab pos="92070" algn="l"/>
                  </a:tabLst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47651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Courier New"/>
                  <a:buChar char="o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723865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904829" indent="-228589" algn="l" defTabSz="615919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»"/>
                  <a:tabLst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474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100"/>
                  </a:lnSpc>
                  <a:spcAft>
                    <a:spcPts val="0"/>
                  </a:spcAft>
                </a:pPr>
                <a:r>
                  <a:rPr lang="en-US" sz="1400" spc="-35" dirty="0">
                    <a:latin typeface="+mn-lt"/>
                  </a:rPr>
                  <a:t>Approximately </a:t>
                </a:r>
              </a:p>
            </p:txBody>
          </p:sp>
          <p:sp>
            <p:nvSpPr>
              <p:cNvPr id="76" name="Text Placeholder 25">
                <a:extLst>
                  <a:ext uri="{FF2B5EF4-FFF2-40B4-BE49-F238E27FC236}">
                    <a16:creationId xmlns:a16="http://schemas.microsoft.com/office/drawing/2014/main" id="{D1334E76-BA09-A137-2239-5C469AFE37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66197" y="6132673"/>
                <a:ext cx="313942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algn="ctr">
                  <a:spcAft>
                    <a:spcPts val="0"/>
                  </a:spcAft>
                  <a:defRPr sz="1200" i="1" spc="-5">
                    <a:solidFill>
                      <a:srgbClr val="413E42"/>
                    </a:solidFill>
                    <a:latin typeface="+mn-lt"/>
                  </a:defRPr>
                </a:lvl1pPr>
                <a:lvl2pPr marL="261925" indent="-261925" algn="l" defTabSz="45717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tabLst>
                    <a:tab pos="92070" algn="l"/>
                  </a:tabLst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447651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Courier New"/>
                  <a:buChar char="o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723865" indent="-228589" algn="l" defTabSz="536548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904829" indent="-228589" algn="l" defTabSz="615919" rtl="0" eaLnBrk="1" latinLnBrk="0" hangingPunct="1"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»"/>
                  <a:tabLst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474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45717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i="0" dirty="0">
                    <a:solidFill>
                      <a:schemeClr val="tx1"/>
                    </a:solidFill>
                  </a:rPr>
                  <a:t>combined total for FSU 1 &amp; 2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(since commercial operations in 2012)</a:t>
                </a:r>
              </a:p>
            </p:txBody>
          </p:sp>
        </p:grp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E3BCC23-AFA8-618A-FCEE-4E2414A4B78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467776" y="4619459"/>
              <a:ext cx="1007250" cy="796689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D0D96F-D955-0A0B-D537-D5BE16579E43}"/>
              </a:ext>
            </a:extLst>
          </p:cNvPr>
          <p:cNvGrpSpPr/>
          <p:nvPr/>
        </p:nvGrpSpPr>
        <p:grpSpPr>
          <a:xfrm>
            <a:off x="8884848" y="3843756"/>
            <a:ext cx="2607255" cy="2367714"/>
            <a:chOff x="4591996" y="3667920"/>
            <a:chExt cx="2607255" cy="2367714"/>
          </a:xfrm>
        </p:grpSpPr>
        <p:sp>
          <p:nvSpPr>
            <p:cNvPr id="78" name="Text Placeholder 21">
              <a:extLst>
                <a:ext uri="{FF2B5EF4-FFF2-40B4-BE49-F238E27FC236}">
                  <a16:creationId xmlns:a16="http://schemas.microsoft.com/office/drawing/2014/main" id="{1FD1C868-FE30-3A6B-1AA8-AD23591B8E67}"/>
                </a:ext>
              </a:extLst>
            </p:cNvPr>
            <p:cNvSpPr txBox="1">
              <a:spLocks/>
            </p:cNvSpPr>
            <p:nvPr/>
          </p:nvSpPr>
          <p:spPr>
            <a:xfrm>
              <a:off x="4591996" y="3667920"/>
              <a:ext cx="2607255" cy="651494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400" spc="-5">
                  <a:solidFill>
                    <a:srgbClr val="413E42"/>
                  </a:solidFill>
                  <a:latin typeface="+mn-lt"/>
                </a:rPr>
                <a:t>We have safely conducted a cumulative total of</a:t>
              </a:r>
            </a:p>
          </p:txBody>
        </p:sp>
        <p:sp>
          <p:nvSpPr>
            <p:cNvPr id="79" name="Text Placeholder 24">
              <a:extLst>
                <a:ext uri="{FF2B5EF4-FFF2-40B4-BE49-F238E27FC236}">
                  <a16:creationId xmlns:a16="http://schemas.microsoft.com/office/drawing/2014/main" id="{D1EBEE4A-B0C4-D8B0-10BB-BE98F49C918E}"/>
                </a:ext>
              </a:extLst>
            </p:cNvPr>
            <p:cNvSpPr txBox="1">
              <a:spLocks/>
            </p:cNvSpPr>
            <p:nvPr/>
          </p:nvSpPr>
          <p:spPr>
            <a:xfrm>
              <a:off x="4853374" y="5532777"/>
              <a:ext cx="2199365" cy="364357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400" spc="-35">
                  <a:solidFill>
                    <a:srgbClr val="413E42"/>
                  </a:solidFill>
                  <a:latin typeface="Arial" panose="02020603050405020304" pitchFamily="2"/>
                </a:rPr>
                <a:t>LNG bunkering operations </a:t>
              </a:r>
            </a:p>
          </p:txBody>
        </p:sp>
        <p:sp>
          <p:nvSpPr>
            <p:cNvPr id="80" name="Text Placeholder 26">
              <a:extLst>
                <a:ext uri="{FF2B5EF4-FFF2-40B4-BE49-F238E27FC236}">
                  <a16:creationId xmlns:a16="http://schemas.microsoft.com/office/drawing/2014/main" id="{1868115A-EA67-66CB-71E3-F283382ED15F}"/>
                </a:ext>
              </a:extLst>
            </p:cNvPr>
            <p:cNvSpPr txBox="1">
              <a:spLocks/>
            </p:cNvSpPr>
            <p:nvPr/>
          </p:nvSpPr>
          <p:spPr>
            <a:xfrm>
              <a:off x="5539841" y="5200309"/>
              <a:ext cx="804545" cy="274321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0" rIns="0" bIns="0" anchor="t"/>
            <a:lstStyle>
              <a:lvl1pPr marL="0" indent="0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600" b="0" i="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261925" indent="-261925" algn="l" defTabSz="45717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tabLst>
                  <a:tab pos="92070" algn="l"/>
                </a:tabLst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447651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Courier New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723865" indent="-228589" algn="l" defTabSz="536548" rtl="0" eaLnBrk="1" latinLnBrk="0" hangingPunct="1">
                <a:spcBef>
                  <a:spcPts val="0"/>
                </a:spcBef>
                <a:spcAft>
                  <a:spcPts val="600"/>
                </a:spcAft>
                <a:buFont typeface="Wingdings" charset="2"/>
                <a:buChar char="§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904829" indent="-228589" algn="l" defTabSz="615919" rtl="0" eaLnBrk="1" latinLnBrk="0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»"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474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45717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00"/>
                </a:lnSpc>
                <a:spcAft>
                  <a:spcPts val="0"/>
                </a:spcAft>
              </a:pPr>
              <a:r>
                <a:rPr lang="en-US" sz="2400" b="1" dirty="0">
                  <a:latin typeface="Arial" panose="02020603050405020304" pitchFamily="2"/>
                </a:rPr>
                <a:t>186 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48F486E-99C2-D641-C6E3-45E4F3B34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1714" y="4107809"/>
              <a:ext cx="920797" cy="958899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7FF826F-FC89-5EBF-DC07-377737EDFCDB}"/>
                </a:ext>
              </a:extLst>
            </p:cNvPr>
            <p:cNvSpPr txBox="1"/>
            <p:nvPr/>
          </p:nvSpPr>
          <p:spPr>
            <a:xfrm>
              <a:off x="5382781" y="5758635"/>
              <a:ext cx="11076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i="1" spc="-5">
                  <a:solidFill>
                    <a:srgbClr val="413E42"/>
                  </a:solidFill>
                  <a:latin typeface="+mn-lt"/>
                </a:rPr>
                <a:t>(since 2020)</a:t>
              </a: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D7C92506-6DD6-2F6D-AF58-7CBB114BF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222" y="1605525"/>
            <a:ext cx="1153768" cy="117639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F3642D8-284E-8850-80D8-551EDD5E7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289" y="1688567"/>
            <a:ext cx="1875536" cy="473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A5BA2A-22EE-9840-1416-B9AA9A58CD1D}"/>
              </a:ext>
            </a:extLst>
          </p:cNvPr>
          <p:cNvSpPr/>
          <p:nvPr/>
        </p:nvSpPr>
        <p:spPr>
          <a:xfrm>
            <a:off x="304286" y="1145542"/>
            <a:ext cx="647269" cy="23805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/>
              <a:t>LNGCs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E51800-361D-FE49-3382-BE6F4736BDB0}"/>
              </a:ext>
            </a:extLst>
          </p:cNvPr>
          <p:cNvSpPr/>
          <p:nvPr/>
        </p:nvSpPr>
        <p:spPr>
          <a:xfrm>
            <a:off x="301612" y="3846226"/>
            <a:ext cx="647269" cy="23805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/>
              <a:t>FSUs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75CC88-FE7C-2FE9-0762-7B9C1EBC23B8}"/>
              </a:ext>
            </a:extLst>
          </p:cNvPr>
          <p:cNvSpPr/>
          <p:nvPr/>
        </p:nvSpPr>
        <p:spPr>
          <a:xfrm>
            <a:off x="8004753" y="1145542"/>
            <a:ext cx="647269" cy="23805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/>
              <a:t>VLECs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A6FDD7-0460-424E-5733-F3A4D9708AE6}"/>
              </a:ext>
            </a:extLst>
          </p:cNvPr>
          <p:cNvSpPr/>
          <p:nvPr/>
        </p:nvSpPr>
        <p:spPr>
          <a:xfrm>
            <a:off x="7999121" y="3846226"/>
            <a:ext cx="647269" cy="23805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/>
              <a:t>LNG Bunkering</a:t>
            </a:r>
          </a:p>
        </p:txBody>
      </p:sp>
    </p:spTree>
    <p:extLst>
      <p:ext uri="{BB962C8B-B14F-4D97-AF65-F5344CB8AC3E}">
        <p14:creationId xmlns:p14="http://schemas.microsoft.com/office/powerpoint/2010/main" val="2572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ISC Colours 2023">
      <a:dk1>
        <a:srgbClr val="000000"/>
      </a:dk1>
      <a:lt1>
        <a:srgbClr val="FFFFFF"/>
      </a:lt1>
      <a:dk2>
        <a:srgbClr val="00009D"/>
      </a:dk2>
      <a:lt2>
        <a:srgbClr val="00FF78"/>
      </a:lt2>
      <a:accent1>
        <a:srgbClr val="00A0FF"/>
      </a:accent1>
      <a:accent2>
        <a:srgbClr val="7800F0"/>
      </a:accent2>
      <a:accent3>
        <a:srgbClr val="FF6E28"/>
      </a:accent3>
      <a:accent4>
        <a:srgbClr val="FF0032"/>
      </a:accent4>
      <a:accent5>
        <a:srgbClr val="00D2AA"/>
      </a:accent5>
      <a:accent6>
        <a:srgbClr val="A8A8A8"/>
      </a:accent6>
      <a:hlink>
        <a:srgbClr val="00A0FF"/>
      </a:hlink>
      <a:folHlink>
        <a:srgbClr val="A8A8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SC PPT 2021" id="{1AD32D7D-2F63-D242-9A81-FCE5BD2D7F7F}" vid="{142A3AEF-07BB-D848-8898-4AE3E5803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C704C1F8305419100C4866E5CBC87" ma:contentTypeVersion="18" ma:contentTypeDescription="Create a new document." ma:contentTypeScope="" ma:versionID="4439f70f700865cefb2ee3c61fdf288b">
  <xsd:schema xmlns:xsd="http://www.w3.org/2001/XMLSchema" xmlns:xs="http://www.w3.org/2001/XMLSchema" xmlns:p="http://schemas.microsoft.com/office/2006/metadata/properties" xmlns:ns2="f39ffdd7-41a2-425f-bc9d-a7e5eb885c98" xmlns:ns3="310048db-8912-4dc8-9518-34d91d2bb9bc" xmlns:ns4="b9cfe59c-c8a9-45d1-bbca-f3249e77c2da" targetNamespace="http://schemas.microsoft.com/office/2006/metadata/properties" ma:root="true" ma:fieldsID="255150ba42b08b5ecb2f52f4b5164489" ns2:_="" ns3:_="" ns4:_="">
    <xsd:import namespace="f39ffdd7-41a2-425f-bc9d-a7e5eb885c98"/>
    <xsd:import namespace="310048db-8912-4dc8-9518-34d91d2bb9bc"/>
    <xsd:import namespace="b9cfe59c-c8a9-45d1-bbca-f3249e77c2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ffdd7-41a2-425f-bc9d-a7e5eb885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a7a544-4a1e-4a45-b642-4756a8bfc8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048db-8912-4dc8-9518-34d91d2bb9b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fe59c-c8a9-45d1-bbca-f3249e77c2d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2f97726-b7d9-45ab-b18f-3eea9d106564}" ma:internalName="TaxCatchAll" ma:showField="CatchAllData" ma:web="b9cfe59c-c8a9-45d1-bbca-f3249e77c2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cfe59c-c8a9-45d1-bbca-f3249e77c2da" xsi:nil="true"/>
    <lcf76f155ced4ddcb4097134ff3c332f xmlns="f39ffdd7-41a2-425f-bc9d-a7e5eb885c9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0FDA6F-ED98-4B3E-B9AC-37080F427CB0}">
  <ds:schemaRefs>
    <ds:schemaRef ds:uri="310048db-8912-4dc8-9518-34d91d2bb9bc"/>
    <ds:schemaRef ds:uri="b9cfe59c-c8a9-45d1-bbca-f3249e77c2da"/>
    <ds:schemaRef ds:uri="f39ffdd7-41a2-425f-bc9d-a7e5eb885c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FB056E5-0644-4042-82AF-DDBF66416427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b9cfe59c-c8a9-45d1-bbca-f3249e77c2da"/>
    <ds:schemaRef ds:uri="f39ffdd7-41a2-425f-bc9d-a7e5eb885c98"/>
    <ds:schemaRef ds:uri="http://schemas.microsoft.com/office/infopath/2007/PartnerControls"/>
    <ds:schemaRef ds:uri="310048db-8912-4dc8-9518-34d91d2bb9b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D46CCD-3ABC-4E12-9EC2-23E5B0E345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139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Courier New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Norayus Binti Mohammed Yussof</dc:creator>
  <cp:lastModifiedBy>Nornajjua Ariffah Binti Mohd Nasir</cp:lastModifiedBy>
  <cp:revision>6</cp:revision>
  <dcterms:modified xsi:type="dcterms:W3CDTF">2025-07-07T10:54:14Z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e3b6e8-ab9f-44f5-a99c-38c02be7a871_Enabled">
    <vt:lpwstr>true</vt:lpwstr>
  </property>
  <property fmtid="{D5CDD505-2E9C-101B-9397-08002B2CF9AE}" pid="3" name="MSIP_Label_b8e3b6e8-ab9f-44f5-a99c-38c02be7a871_SetDate">
    <vt:lpwstr>2023-01-31T03:25:26Z</vt:lpwstr>
  </property>
  <property fmtid="{D5CDD505-2E9C-101B-9397-08002B2CF9AE}" pid="4" name="MSIP_Label_b8e3b6e8-ab9f-44f5-a99c-38c02be7a871_Method">
    <vt:lpwstr>Privileged</vt:lpwstr>
  </property>
  <property fmtid="{D5CDD505-2E9C-101B-9397-08002B2CF9AE}" pid="5" name="MSIP_Label_b8e3b6e8-ab9f-44f5-a99c-38c02be7a871_Name">
    <vt:lpwstr>b8e3b6e8-ab9f-44f5-a99c-38c02be7a871</vt:lpwstr>
  </property>
  <property fmtid="{D5CDD505-2E9C-101B-9397-08002B2CF9AE}" pid="6" name="MSIP_Label_b8e3b6e8-ab9f-44f5-a99c-38c02be7a871_SiteId">
    <vt:lpwstr>996a7d32-3d55-4988-a05b-4472a0b840f6</vt:lpwstr>
  </property>
  <property fmtid="{D5CDD505-2E9C-101B-9397-08002B2CF9AE}" pid="7" name="MSIP_Label_b8e3b6e8-ab9f-44f5-a99c-38c02be7a871_ActionId">
    <vt:lpwstr>3d982f8b-fcc0-4da6-9ff6-805a16c32861</vt:lpwstr>
  </property>
  <property fmtid="{D5CDD505-2E9C-101B-9397-08002B2CF9AE}" pid="8" name="MSIP_Label_b8e3b6e8-ab9f-44f5-a99c-38c02be7a871_ContentBits">
    <vt:lpwstr>1</vt:lpwstr>
  </property>
  <property fmtid="{D5CDD505-2E9C-101B-9397-08002B2CF9AE}" pid="9" name="ContentTypeId">
    <vt:lpwstr>0x0101005FAC704C1F8305419100C4866E5CBC87</vt:lpwstr>
  </property>
  <property fmtid="{D5CDD505-2E9C-101B-9397-08002B2CF9AE}" pid="10" name="MediaServiceImageTags">
    <vt:lpwstr/>
  </property>
</Properties>
</file>